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68" r:id="rId3"/>
  </p:sldMasterIdLst>
  <p:notesMasterIdLst>
    <p:notesMasterId r:id="rId20"/>
  </p:notesMasterIdLst>
  <p:sldIdLst>
    <p:sldId id="446" r:id="rId4"/>
    <p:sldId id="2534" r:id="rId5"/>
    <p:sldId id="477" r:id="rId6"/>
    <p:sldId id="2535" r:id="rId7"/>
    <p:sldId id="275" r:id="rId8"/>
    <p:sldId id="309" r:id="rId9"/>
    <p:sldId id="848" r:id="rId10"/>
    <p:sldId id="849" r:id="rId11"/>
    <p:sldId id="258" r:id="rId12"/>
    <p:sldId id="264" r:id="rId13"/>
    <p:sldId id="266" r:id="rId14"/>
    <p:sldId id="260" r:id="rId15"/>
    <p:sldId id="265" r:id="rId16"/>
    <p:sldId id="276" r:id="rId17"/>
    <p:sldId id="847" r:id="rId18"/>
    <p:sldId id="27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2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-86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69839B-F0B6-4DB9-87D6-86943417B410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C2D02-212C-4233-B993-3C637B5304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21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C2D02-212C-4233-B993-3C637B53041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6939" y="423798"/>
            <a:ext cx="1035812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6939" y="1329944"/>
            <a:ext cx="4902835" cy="39484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7092950" y="6377940"/>
            <a:ext cx="3901440" cy="276999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Forte" panose="03060902040502070203" pitchFamily="66" charset="0"/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430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33855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77940"/>
            <a:ext cx="2804160" cy="276999"/>
          </a:xfrm>
        </p:spPr>
        <p:txBody>
          <a:bodyPr/>
          <a:lstStyle/>
          <a:p>
            <a:fld id="{7A11E350-1DF4-4629-A092-5D701BACCFE0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45280" y="6377940"/>
            <a:ext cx="3901440" cy="2769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EF67E-0C6B-4CF7-8A6E-C8360E9C3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77940"/>
            <a:ext cx="2804160" cy="276999"/>
          </a:xfrm>
        </p:spPr>
        <p:txBody>
          <a:bodyPr/>
          <a:lstStyle/>
          <a:p>
            <a:fld id="{7A11E350-1DF4-4629-A092-5D701BACCFE0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45280" y="6377940"/>
            <a:ext cx="3901440" cy="2769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EF67E-0C6B-4CF7-8A6E-C8360E9C3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rtl="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rtl="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DB2DC-4C9A-4742-B13C-FB6460FD3503}" type="slidenum">
              <a:rPr lang="zh-CN" altLang="en-US" noProof="1" dirty="0"/>
              <a:t>‹#›</a:t>
            </a:fld>
            <a:endParaRPr lang="zh-CN" altLang="en-US" noProof="1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6B959-0B02-4979-9202-6D0DF1AE4E2B}" type="datetimeFigureOut">
              <a:rPr lang="zh-CN" altLang="en-US" smtClean="0"/>
              <a:t>2018/12/28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073F3-3CAB-4644-8FB9-BAEE6E7384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423798"/>
            <a:ext cx="1035812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84555" y="1132828"/>
            <a:ext cx="10422889" cy="47174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t>12/28/2018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Noto Sans CJK JP Regular"/>
                <a:cs typeface="Noto Sans CJK JP Regular"/>
              </a:defRPr>
            </a:lvl1pPr>
          </a:lstStyle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‹#›</a:t>
            </a:fld>
            <a:endParaRPr spc="-3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4F503-60F6-4CC2-9E70-F15F62FD0C4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2018/12/28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0E917-2B26-4C24-BADC-626B1D94F10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-12699"/>
            <a:ext cx="12192635" cy="6883385"/>
          </a:xfrm>
          <a:prstGeom prst="rect">
            <a:avLst/>
          </a:prstGeom>
        </p:spPr>
      </p:pic>
      <p:sp>
        <p:nvSpPr>
          <p:cNvPr id="2050" name="标题 1"/>
          <p:cNvSpPr>
            <a:spLocks noGrp="1"/>
          </p:cNvSpPr>
          <p:nvPr>
            <p:ph type="ctrTitle"/>
          </p:nvPr>
        </p:nvSpPr>
        <p:spPr>
          <a:xfrm>
            <a:off x="1337945" y="3214847"/>
            <a:ext cx="7151688" cy="989012"/>
          </a:xfrm>
        </p:spPr>
        <p:txBody>
          <a:bodyPr vert="horz" wrap="square" lIns="91440" tIns="45720" rIns="91440" bIns="45720" anchor="b">
            <a:normAutofit fontScale="90000"/>
          </a:bodyPr>
          <a:lstStyle/>
          <a:p>
            <a:pPr algn="l" defTabSz="913765"/>
            <a:r>
              <a:rPr lang="zh-CN" altLang="en-US" sz="4800" b="1" dirty="0" smtClean="0">
                <a:latin typeface="李旭科书法" panose="02000603000000000000" pitchFamily="2" charset="-122"/>
                <a:ea typeface="李旭科书法" panose="02000603000000000000" pitchFamily="2" charset="-122"/>
              </a:rPr>
              <a:t>中国近现代史纲要</a:t>
            </a:r>
            <a:r>
              <a:rPr lang="en-US" altLang="zh-CN" sz="4800" b="1" dirty="0">
                <a:latin typeface="李旭科书法" panose="02000603000000000000" pitchFamily="2" charset="-122"/>
                <a:ea typeface="李旭科书法" panose="02000603000000000000" pitchFamily="2" charset="-122"/>
              </a:rPr>
              <a:t/>
            </a:r>
            <a:br>
              <a:rPr lang="en-US" altLang="zh-CN" sz="4800" b="1" dirty="0">
                <a:latin typeface="李旭科书法" panose="02000603000000000000" pitchFamily="2" charset="-122"/>
                <a:ea typeface="李旭科书法" panose="02000603000000000000" pitchFamily="2" charset="-122"/>
              </a:rPr>
            </a:br>
            <a:endParaRPr lang="zh-CN" altLang="en-US" sz="4800" b="1" dirty="0">
              <a:latin typeface="李旭科书法" panose="02000603000000000000" pitchFamily="2" charset="-122"/>
              <a:ea typeface="李旭科书法" panose="02000603000000000000" pitchFamily="2" charset="-122"/>
            </a:endParaRPr>
          </a:p>
        </p:txBody>
      </p:sp>
      <p:sp>
        <p:nvSpPr>
          <p:cNvPr id="2051" name="副标题 2"/>
          <p:cNvSpPr>
            <a:spLocks noGrp="1"/>
          </p:cNvSpPr>
          <p:nvPr>
            <p:ph type="subTitle" idx="1"/>
          </p:nvPr>
        </p:nvSpPr>
        <p:spPr>
          <a:xfrm>
            <a:off x="1448056" y="4029373"/>
            <a:ext cx="4891088" cy="487363"/>
          </a:xfrm>
        </p:spPr>
        <p:txBody>
          <a:bodyPr vert="horz" wrap="square" lIns="91440" tIns="45720" rIns="91440" bIns="45720" anchor="t">
            <a:normAutofit/>
          </a:bodyPr>
          <a:lstStyle/>
          <a:p>
            <a:pPr algn="l" defTabSz="913765"/>
            <a:r>
              <a:rPr lang="zh-CN" altLang="en-US" b="1" dirty="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Untitled" charset="-122"/>
              </a:rPr>
              <a:t>自变量学院</a:t>
            </a:r>
            <a:r>
              <a:rPr lang="en-US" altLang="zh-CN" b="1" dirty="0" smtClean="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Untitled" charset="-122"/>
              </a:rPr>
              <a:t>·</a:t>
            </a:r>
            <a:r>
              <a:rPr lang="zh-CN" altLang="en-US" b="1" dirty="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Untitled" charset="-122"/>
              </a:rPr>
              <a:t>唐宏宇</a:t>
            </a:r>
            <a:endParaRPr lang="zh-CN" altLang="zh-CN" b="1" dirty="0">
              <a:solidFill>
                <a:schemeClr val="tx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Untitled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38581" y="1898016"/>
            <a:ext cx="1941831" cy="697865"/>
            <a:chOff x="2193" y="5400"/>
            <a:chExt cx="2164" cy="860"/>
          </a:xfrm>
        </p:grpSpPr>
        <p:sp>
          <p:nvSpPr>
            <p:cNvPr id="7" name="矩形 6"/>
            <p:cNvSpPr/>
            <p:nvPr/>
          </p:nvSpPr>
          <p:spPr>
            <a:xfrm>
              <a:off x="2193" y="5400"/>
              <a:ext cx="2165" cy="86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defRPr/>
              </a:pPr>
              <a:endParaRPr kumimoji="1" lang="zh-CN" altLang="en-US" sz="1865" dirty="0">
                <a:ea typeface="微软雅黑" panose="020B0503020204020204" pitchFamily="34" charset="-122"/>
              </a:endParaRPr>
            </a:p>
          </p:txBody>
        </p:sp>
        <p:pic>
          <p:nvPicPr>
            <p:cNvPr id="2053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15" y="5598"/>
              <a:ext cx="1900" cy="465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9" name="矩形 8"/>
          <p:cNvSpPr/>
          <p:nvPr/>
        </p:nvSpPr>
        <p:spPr>
          <a:xfrm flipH="1">
            <a:off x="1337945" y="2880996"/>
            <a:ext cx="76200" cy="165671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913765">
              <a:defRPr/>
            </a:pPr>
            <a:endParaRPr kumimoji="1" lang="zh-CN" altLang="en-US" sz="1865" dirty="0">
              <a:ea typeface="微软雅黑" panose="020B0503020204020204" pitchFamily="34" charset="-122"/>
            </a:endParaRPr>
          </a:p>
        </p:txBody>
      </p:sp>
      <p:sp>
        <p:nvSpPr>
          <p:cNvPr id="10" name="副标题 2"/>
          <p:cNvSpPr txBox="1"/>
          <p:nvPr/>
        </p:nvSpPr>
        <p:spPr>
          <a:xfrm>
            <a:off x="1461771" y="5192009"/>
            <a:ext cx="4891088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学习是一种信仰！ </a:t>
            </a:r>
            <a:r>
              <a:rPr lang="en-US" altLang="zh-CN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</a:t>
            </a:r>
            <a:r>
              <a:rPr lang="zh-CN" altLang="en-US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LEARING</a:t>
            </a:r>
            <a:r>
              <a:rPr lang="zh-CN" altLang="en-US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</a:t>
            </a:r>
            <a:r>
              <a:rPr lang="zh-CN" altLang="en-US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TRUST</a:t>
            </a:r>
            <a:endParaRPr lang="zh-CN" altLang="en-US" sz="1600" dirty="0">
              <a:solidFill>
                <a:srgbClr val="A6A6A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1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473700" y="6305127"/>
            <a:ext cx="2311400" cy="548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10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306304" y="1286411"/>
            <a:ext cx="12009825" cy="4868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课间休息：答疑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上课期间：认真听课，认真做题，</a:t>
            </a:r>
            <a:r>
              <a:rPr lang="zh-CN" altLang="en-US" sz="3200" b="1" dirty="0">
                <a:solidFill>
                  <a:srgbClr val="FF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不要</a:t>
            </a: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做笔记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如果出现</a:t>
            </a:r>
            <a:r>
              <a:rPr lang="zh-CN" altLang="en-US" sz="3200" b="1" dirty="0">
                <a:latin typeface="汉仪旗黑-50S" panose="00020600040101010101" pitchFamily="18" charset="-122"/>
                <a:ea typeface="汉仪旗黑-50S" panose="00020600040101010101" pitchFamily="18" charset="-122"/>
              </a:rPr>
              <a:t>故障： </a:t>
            </a:r>
            <a:endParaRPr lang="en-US" altLang="zh-CN" sz="3200" b="1" dirty="0">
              <a:latin typeface="汉仪旗黑-50S" panose="00020600040101010101" pitchFamily="18" charset="-122"/>
              <a:ea typeface="汉仪旗黑-50S" panose="00020600040101010101" pitchFamily="18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solidFill>
                  <a:srgbClr val="FF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卡顿</a:t>
            </a: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、没声音、看不到老师，请刷新</a:t>
            </a:r>
            <a:r>
              <a:rPr lang="zh-CN" altLang="en-US" sz="3200" u="sng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 </a:t>
            </a:r>
            <a:r>
              <a:rPr lang="en-US" altLang="zh-CN" sz="3200" u="sng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/</a:t>
            </a:r>
            <a:r>
              <a:rPr lang="zh-CN" altLang="en-US" sz="3200" u="sng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退出重进</a:t>
            </a:r>
            <a:r>
              <a:rPr lang="en-US" altLang="zh-CN" sz="3200" u="sng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/</a:t>
            </a:r>
            <a:r>
              <a:rPr lang="zh-CN" altLang="en-US" sz="3200" u="sng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更换谷歌浏览器</a:t>
            </a:r>
            <a:endParaRPr lang="en-US" altLang="zh-CN" sz="3200" u="sng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endParaRPr lang="zh-CN" altLang="en-US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7234723" y="698560"/>
            <a:ext cx="957263" cy="334963"/>
          </a:xfrm>
          <a:custGeom>
            <a:avLst/>
            <a:gdLst>
              <a:gd name="T0" fmla="*/ 89 w 254"/>
              <a:gd name="T1" fmla="*/ 41 h 86"/>
              <a:gd name="T2" fmla="*/ 64 w 254"/>
              <a:gd name="T3" fmla="*/ 31 h 86"/>
              <a:gd name="T4" fmla="*/ 60 w 254"/>
              <a:gd name="T5" fmla="*/ 50 h 86"/>
              <a:gd name="T6" fmla="*/ 71 w 254"/>
              <a:gd name="T7" fmla="*/ 47 h 86"/>
              <a:gd name="T8" fmla="*/ 64 w 254"/>
              <a:gd name="T9" fmla="*/ 45 h 86"/>
              <a:gd name="T10" fmla="*/ 66 w 254"/>
              <a:gd name="T11" fmla="*/ 36 h 86"/>
              <a:gd name="T12" fmla="*/ 83 w 254"/>
              <a:gd name="T13" fmla="*/ 40 h 86"/>
              <a:gd name="T14" fmla="*/ 69 w 254"/>
              <a:gd name="T15" fmla="*/ 58 h 86"/>
              <a:gd name="T16" fmla="*/ 51 w 254"/>
              <a:gd name="T17" fmla="*/ 49 h 86"/>
              <a:gd name="T18" fmla="*/ 36 w 254"/>
              <a:gd name="T19" fmla="*/ 51 h 86"/>
              <a:gd name="T20" fmla="*/ 14 w 254"/>
              <a:gd name="T21" fmla="*/ 58 h 86"/>
              <a:gd name="T22" fmla="*/ 0 w 254"/>
              <a:gd name="T23" fmla="*/ 53 h 86"/>
              <a:gd name="T24" fmla="*/ 9 w 254"/>
              <a:gd name="T25" fmla="*/ 62 h 86"/>
              <a:gd name="T26" fmla="*/ 40 w 254"/>
              <a:gd name="T27" fmla="*/ 54 h 86"/>
              <a:gd name="T28" fmla="*/ 59 w 254"/>
              <a:gd name="T29" fmla="*/ 61 h 86"/>
              <a:gd name="T30" fmla="*/ 89 w 254"/>
              <a:gd name="T31" fmla="*/ 41 h 86"/>
              <a:gd name="T32" fmla="*/ 243 w 254"/>
              <a:gd name="T33" fmla="*/ 33 h 86"/>
              <a:gd name="T34" fmla="*/ 251 w 254"/>
              <a:gd name="T35" fmla="*/ 54 h 86"/>
              <a:gd name="T36" fmla="*/ 209 w 254"/>
              <a:gd name="T37" fmla="*/ 86 h 86"/>
              <a:gd name="T38" fmla="*/ 167 w 254"/>
              <a:gd name="T39" fmla="*/ 74 h 86"/>
              <a:gd name="T40" fmla="*/ 149 w 254"/>
              <a:gd name="T41" fmla="*/ 62 h 86"/>
              <a:gd name="T42" fmla="*/ 101 w 254"/>
              <a:gd name="T43" fmla="*/ 63 h 86"/>
              <a:gd name="T44" fmla="*/ 49 w 254"/>
              <a:gd name="T45" fmla="*/ 62 h 86"/>
              <a:gd name="T46" fmla="*/ 98 w 254"/>
              <a:gd name="T47" fmla="*/ 56 h 86"/>
              <a:gd name="T48" fmla="*/ 168 w 254"/>
              <a:gd name="T49" fmla="*/ 53 h 86"/>
              <a:gd name="T50" fmla="*/ 214 w 254"/>
              <a:gd name="T51" fmla="*/ 63 h 86"/>
              <a:gd name="T52" fmla="*/ 228 w 254"/>
              <a:gd name="T53" fmla="*/ 31 h 86"/>
              <a:gd name="T54" fmla="*/ 192 w 254"/>
              <a:gd name="T55" fmla="*/ 23 h 86"/>
              <a:gd name="T56" fmla="*/ 191 w 254"/>
              <a:gd name="T57" fmla="*/ 46 h 86"/>
              <a:gd name="T58" fmla="*/ 202 w 254"/>
              <a:gd name="T59" fmla="*/ 37 h 86"/>
              <a:gd name="T60" fmla="*/ 200 w 254"/>
              <a:gd name="T61" fmla="*/ 33 h 86"/>
              <a:gd name="T62" fmla="*/ 211 w 254"/>
              <a:gd name="T63" fmla="*/ 43 h 86"/>
              <a:gd name="T64" fmla="*/ 185 w 254"/>
              <a:gd name="T65" fmla="*/ 56 h 86"/>
              <a:gd name="T66" fmla="*/ 179 w 254"/>
              <a:gd name="T67" fmla="*/ 36 h 86"/>
              <a:gd name="T68" fmla="*/ 178 w 254"/>
              <a:gd name="T69" fmla="*/ 12 h 86"/>
              <a:gd name="T70" fmla="*/ 211 w 254"/>
              <a:gd name="T71" fmla="*/ 11 h 86"/>
              <a:gd name="T72" fmla="*/ 237 w 254"/>
              <a:gd name="T73" fmla="*/ 8 h 86"/>
              <a:gd name="T74" fmla="*/ 243 w 254"/>
              <a:gd name="T75" fmla="*/ 3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54" h="86">
                <a:moveTo>
                  <a:pt x="89" y="41"/>
                </a:moveTo>
                <a:cubicBezTo>
                  <a:pt x="88" y="31"/>
                  <a:pt x="74" y="24"/>
                  <a:pt x="64" y="31"/>
                </a:cubicBezTo>
                <a:cubicBezTo>
                  <a:pt x="54" y="38"/>
                  <a:pt x="58" y="48"/>
                  <a:pt x="60" y="50"/>
                </a:cubicBezTo>
                <a:cubicBezTo>
                  <a:pt x="63" y="53"/>
                  <a:pt x="71" y="54"/>
                  <a:pt x="71" y="47"/>
                </a:cubicBezTo>
                <a:cubicBezTo>
                  <a:pt x="70" y="42"/>
                  <a:pt x="64" y="45"/>
                  <a:pt x="64" y="45"/>
                </a:cubicBezTo>
                <a:cubicBezTo>
                  <a:pt x="64" y="45"/>
                  <a:pt x="60" y="41"/>
                  <a:pt x="66" y="36"/>
                </a:cubicBezTo>
                <a:cubicBezTo>
                  <a:pt x="73" y="31"/>
                  <a:pt x="81" y="35"/>
                  <a:pt x="83" y="40"/>
                </a:cubicBezTo>
                <a:cubicBezTo>
                  <a:pt x="84" y="46"/>
                  <a:pt x="84" y="54"/>
                  <a:pt x="69" y="58"/>
                </a:cubicBezTo>
                <a:cubicBezTo>
                  <a:pt x="53" y="58"/>
                  <a:pt x="51" y="49"/>
                  <a:pt x="51" y="49"/>
                </a:cubicBezTo>
                <a:cubicBezTo>
                  <a:pt x="47" y="54"/>
                  <a:pt x="43" y="50"/>
                  <a:pt x="36" y="51"/>
                </a:cubicBezTo>
                <a:cubicBezTo>
                  <a:pt x="30" y="51"/>
                  <a:pt x="20" y="56"/>
                  <a:pt x="14" y="58"/>
                </a:cubicBezTo>
                <a:cubicBezTo>
                  <a:pt x="7" y="60"/>
                  <a:pt x="0" y="53"/>
                  <a:pt x="0" y="53"/>
                </a:cubicBezTo>
                <a:cubicBezTo>
                  <a:pt x="0" y="53"/>
                  <a:pt x="2" y="59"/>
                  <a:pt x="9" y="62"/>
                </a:cubicBezTo>
                <a:cubicBezTo>
                  <a:pt x="18" y="64"/>
                  <a:pt x="33" y="54"/>
                  <a:pt x="40" y="54"/>
                </a:cubicBezTo>
                <a:cubicBezTo>
                  <a:pt x="46" y="54"/>
                  <a:pt x="59" y="61"/>
                  <a:pt x="59" y="61"/>
                </a:cubicBezTo>
                <a:cubicBezTo>
                  <a:pt x="81" y="68"/>
                  <a:pt x="91" y="52"/>
                  <a:pt x="89" y="41"/>
                </a:cubicBezTo>
                <a:close/>
                <a:moveTo>
                  <a:pt x="243" y="33"/>
                </a:moveTo>
                <a:cubicBezTo>
                  <a:pt x="243" y="33"/>
                  <a:pt x="254" y="43"/>
                  <a:pt x="251" y="54"/>
                </a:cubicBezTo>
                <a:cubicBezTo>
                  <a:pt x="248" y="66"/>
                  <a:pt x="230" y="86"/>
                  <a:pt x="209" y="86"/>
                </a:cubicBezTo>
                <a:cubicBezTo>
                  <a:pt x="189" y="86"/>
                  <a:pt x="174" y="80"/>
                  <a:pt x="167" y="74"/>
                </a:cubicBezTo>
                <a:cubicBezTo>
                  <a:pt x="149" y="62"/>
                  <a:pt x="149" y="62"/>
                  <a:pt x="149" y="62"/>
                </a:cubicBezTo>
                <a:cubicBezTo>
                  <a:pt x="149" y="62"/>
                  <a:pt x="131" y="48"/>
                  <a:pt x="101" y="63"/>
                </a:cubicBezTo>
                <a:cubicBezTo>
                  <a:pt x="71" y="79"/>
                  <a:pt x="54" y="64"/>
                  <a:pt x="49" y="62"/>
                </a:cubicBezTo>
                <a:cubicBezTo>
                  <a:pt x="49" y="62"/>
                  <a:pt x="71" y="75"/>
                  <a:pt x="98" y="56"/>
                </a:cubicBezTo>
                <a:cubicBezTo>
                  <a:pt x="127" y="35"/>
                  <a:pt x="142" y="39"/>
                  <a:pt x="168" y="53"/>
                </a:cubicBezTo>
                <a:cubicBezTo>
                  <a:pt x="195" y="68"/>
                  <a:pt x="203" y="66"/>
                  <a:pt x="214" y="63"/>
                </a:cubicBezTo>
                <a:cubicBezTo>
                  <a:pt x="225" y="60"/>
                  <a:pt x="235" y="47"/>
                  <a:pt x="228" y="31"/>
                </a:cubicBezTo>
                <a:cubicBezTo>
                  <a:pt x="221" y="15"/>
                  <a:pt x="199" y="15"/>
                  <a:pt x="192" y="23"/>
                </a:cubicBezTo>
                <a:cubicBezTo>
                  <a:pt x="186" y="31"/>
                  <a:pt x="185" y="40"/>
                  <a:pt x="191" y="46"/>
                </a:cubicBezTo>
                <a:cubicBezTo>
                  <a:pt x="198" y="52"/>
                  <a:pt x="205" y="44"/>
                  <a:pt x="202" y="37"/>
                </a:cubicBezTo>
                <a:cubicBezTo>
                  <a:pt x="202" y="37"/>
                  <a:pt x="200" y="34"/>
                  <a:pt x="200" y="33"/>
                </a:cubicBezTo>
                <a:cubicBezTo>
                  <a:pt x="200" y="34"/>
                  <a:pt x="211" y="37"/>
                  <a:pt x="211" y="43"/>
                </a:cubicBezTo>
                <a:cubicBezTo>
                  <a:pt x="210" y="55"/>
                  <a:pt x="198" y="64"/>
                  <a:pt x="185" y="56"/>
                </a:cubicBezTo>
                <a:cubicBezTo>
                  <a:pt x="173" y="49"/>
                  <a:pt x="179" y="36"/>
                  <a:pt x="179" y="36"/>
                </a:cubicBezTo>
                <a:cubicBezTo>
                  <a:pt x="179" y="36"/>
                  <a:pt x="167" y="23"/>
                  <a:pt x="178" y="12"/>
                </a:cubicBezTo>
                <a:cubicBezTo>
                  <a:pt x="191" y="1"/>
                  <a:pt x="206" y="8"/>
                  <a:pt x="211" y="11"/>
                </a:cubicBezTo>
                <a:cubicBezTo>
                  <a:pt x="211" y="11"/>
                  <a:pt x="221" y="0"/>
                  <a:pt x="237" y="8"/>
                </a:cubicBezTo>
                <a:cubicBezTo>
                  <a:pt x="250" y="18"/>
                  <a:pt x="243" y="33"/>
                  <a:pt x="243" y="33"/>
                </a:cubicBezTo>
                <a:close/>
              </a:path>
            </a:pathLst>
          </a:custGeom>
          <a:solidFill>
            <a:srgbClr val="E22A30"/>
          </a:solidFill>
          <a:ln w="1587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" name="文本占位符 2"/>
          <p:cNvSpPr txBox="1"/>
          <p:nvPr/>
        </p:nvSpPr>
        <p:spPr>
          <a:xfrm>
            <a:off x="4391015" y="344047"/>
            <a:ext cx="3322340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课堂纪律</a:t>
            </a:r>
          </a:p>
        </p:txBody>
      </p:sp>
      <p:grpSp>
        <p:nvGrpSpPr>
          <p:cNvPr id="11" name="组合 10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2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5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11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614987" y="1618557"/>
            <a:ext cx="1149542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教材：买不买都行，看个人需要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通关宝典：和教材类似，</a:t>
            </a:r>
            <a:r>
              <a:rPr lang="zh-CN" altLang="en-US" sz="32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不建议打印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solidFill>
                  <a:srgbClr val="FF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官方笔记：学习笔记，重点、难点</a:t>
            </a:r>
            <a:r>
              <a:rPr lang="zh-CN" altLang="en-US" sz="3200" b="1" dirty="0">
                <a:solidFill>
                  <a:srgbClr val="FF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（建议打印）</a:t>
            </a:r>
            <a:endParaRPr lang="en-US" altLang="zh-CN" sz="3200" b="1" dirty="0">
              <a:solidFill>
                <a:srgbClr val="FF0000"/>
              </a:solidFill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zh-CN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PPT</a:t>
            </a: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：老师上课所使用（</a:t>
            </a:r>
            <a:r>
              <a:rPr lang="en-US" altLang="zh-CN" sz="32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100</a:t>
            </a:r>
            <a:r>
              <a:rPr lang="zh-CN" altLang="en-US" sz="32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多页</a:t>
            </a:r>
            <a:r>
              <a:rPr lang="en-US" altLang="zh-CN" sz="32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X9</a:t>
            </a:r>
            <a:r>
              <a:rPr lang="zh-CN" altLang="en-US" sz="32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讲</a:t>
            </a: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）（</a:t>
            </a:r>
            <a:r>
              <a:rPr lang="zh-CN" altLang="en-US" sz="32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不建议打印）</a:t>
            </a:r>
          </a:p>
        </p:txBody>
      </p:sp>
      <p:grpSp>
        <p:nvGrpSpPr>
          <p:cNvPr id="9" name="组合 8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7" name="文本占位符 2"/>
          <p:cNvSpPr txBox="1"/>
          <p:nvPr/>
        </p:nvSpPr>
        <p:spPr>
          <a:xfrm>
            <a:off x="3841168" y="344047"/>
            <a:ext cx="4422034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要不要打印资料？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5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8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0" b="39500"/>
          <a:stretch>
            <a:fillRect/>
          </a:stretch>
        </p:blipFill>
        <p:spPr>
          <a:xfrm>
            <a:off x="383632" y="1021278"/>
            <a:ext cx="5647950" cy="5702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07" b="1"/>
          <a:stretch>
            <a:fillRect/>
          </a:stretch>
        </p:blipFill>
        <p:spPr>
          <a:xfrm>
            <a:off x="7038331" y="1056904"/>
            <a:ext cx="4904288" cy="5666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右箭头 2"/>
          <p:cNvSpPr/>
          <p:nvPr/>
        </p:nvSpPr>
        <p:spPr>
          <a:xfrm flipH="1">
            <a:off x="3148229" y="5851815"/>
            <a:ext cx="2504425" cy="709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 flipH="1">
            <a:off x="2394813" y="5099737"/>
            <a:ext cx="2082217" cy="589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点头像，关注</a:t>
            </a:r>
          </a:p>
        </p:txBody>
      </p:sp>
      <p:sp>
        <p:nvSpPr>
          <p:cNvPr id="12" name="文本占位符 2"/>
          <p:cNvSpPr txBox="1"/>
          <p:nvPr/>
        </p:nvSpPr>
        <p:spPr>
          <a:xfrm>
            <a:off x="3599464" y="113145"/>
            <a:ext cx="4864237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资料怎么下载？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13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2949829" y="1640924"/>
            <a:ext cx="8706982" cy="435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课前：看书</a:t>
            </a:r>
            <a:r>
              <a:rPr lang="en-US" altLang="zh-CN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/PPT</a:t>
            </a: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，预习</a:t>
            </a:r>
            <a:endParaRPr lang="en-US" altLang="zh-CN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课上：认真理解，做题</a:t>
            </a:r>
            <a:endParaRPr lang="en-US" altLang="zh-CN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课后：看官方笔记，做刷题，背诵</a:t>
            </a:r>
            <a:endParaRPr lang="en-US" altLang="zh-CN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endParaRPr lang="zh-CN" altLang="en-US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2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5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8" name="文本占位符 2"/>
          <p:cNvSpPr txBox="1"/>
          <p:nvPr/>
        </p:nvSpPr>
        <p:spPr>
          <a:xfrm>
            <a:off x="3510754" y="496738"/>
            <a:ext cx="4422034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有什么学习方法？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14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1989890" y="1162417"/>
            <a:ext cx="8839072" cy="4868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每节课的内容都是定好的。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如果觉得快，请务必：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课前预习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课上一定不要做笔记（官方笔记帮大家做好了）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课后刷题巩固</a:t>
            </a:r>
          </a:p>
        </p:txBody>
      </p:sp>
      <p:grpSp>
        <p:nvGrpSpPr>
          <p:cNvPr id="9" name="组合 8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6" name="文本占位符 2"/>
          <p:cNvSpPr txBox="1"/>
          <p:nvPr/>
        </p:nvSpPr>
        <p:spPr>
          <a:xfrm>
            <a:off x="3109322" y="344047"/>
            <a:ext cx="5885727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老师讲的太快了！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15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1121726" y="1123211"/>
            <a:ext cx="10342984" cy="4868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如果刚刚完课就完全记住了，那大家就都是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神仙</a:t>
            </a: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了。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上课的目的是为了让大家理解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背诵是需要大家自己课下好好复习的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上课期间把选择题掌握好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2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考试之前集中背简答题</a:t>
            </a:r>
            <a:endParaRPr lang="en-US" altLang="zh-CN" sz="32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6" name="文本占位符 2"/>
          <p:cNvSpPr txBox="1"/>
          <p:nvPr/>
        </p:nvSpPr>
        <p:spPr>
          <a:xfrm>
            <a:off x="2794277" y="229728"/>
            <a:ext cx="5885727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老师我记不住！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16</a:t>
            </a:fld>
            <a:endParaRPr spc="-35" dirty="0"/>
          </a:p>
        </p:txBody>
      </p:sp>
      <p:grpSp>
        <p:nvGrpSpPr>
          <p:cNvPr id="9" name="组合 8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6" name="文本占位符 2"/>
          <p:cNvSpPr txBox="1"/>
          <p:nvPr/>
        </p:nvSpPr>
        <p:spPr>
          <a:xfrm>
            <a:off x="2815035" y="344047"/>
            <a:ext cx="6474300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老师会不会拖堂？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341237" y="1834142"/>
            <a:ext cx="77807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6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21:25</a:t>
            </a:r>
            <a:r>
              <a:rPr lang="zh-CN" altLang="en-US" sz="36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左右 </a:t>
            </a: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发布随堂考</a:t>
            </a:r>
            <a:endParaRPr lang="en-US" altLang="zh-CN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36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21:35</a:t>
            </a:r>
            <a:r>
              <a:rPr lang="zh-CN" altLang="en-US" sz="3600" dirty="0" smtClean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准时 </a:t>
            </a: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下课</a:t>
            </a:r>
            <a:endParaRPr lang="en-US" altLang="zh-CN" sz="36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36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下课以后 我会给一些答疑时间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426943" y="410814"/>
            <a:ext cx="10526215" cy="7252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b="1" dirty="0" smtClean="0">
                <a:latin typeface="微软雅黑" pitchFamily="34" charset="-122"/>
                <a:ea typeface="微软雅黑" pitchFamily="34" charset="-122"/>
              </a:rPr>
              <a:t>认识一下</a:t>
            </a:r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 dirty="0" smtClean="0">
                <a:latin typeface="微软雅黑" pitchFamily="34" charset="-122"/>
                <a:ea typeface="微软雅黑" pitchFamily="34" charset="-122"/>
              </a:rPr>
              <a:t>唐宏宇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058956" y="1351254"/>
            <a:ext cx="7506546" cy="5327231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国有企业内训师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员工培训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产品宣讲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课程策划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互联网教育产品教研、讲师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文案策划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资料整合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线上授课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5135893" y="1908972"/>
            <a:ext cx="6384032" cy="4006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>
              <a:defRPr sz="24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09600">
              <a:defRPr>
                <a:latin typeface="+mn-lt"/>
                <a:ea typeface="+mn-ea"/>
                <a:cs typeface="+mn-cs"/>
              </a:defRPr>
            </a:lvl2pPr>
            <a:lvl3pPr marL="1219200">
              <a:defRPr>
                <a:latin typeface="+mn-lt"/>
                <a:ea typeface="+mn-ea"/>
                <a:cs typeface="+mn-cs"/>
              </a:defRPr>
            </a:lvl3pPr>
            <a:lvl4pPr marL="1828800">
              <a:defRPr>
                <a:latin typeface="+mn-lt"/>
                <a:ea typeface="+mn-ea"/>
                <a:cs typeface="+mn-cs"/>
              </a:defRPr>
            </a:lvl4pPr>
            <a:lvl5pPr marL="2438400">
              <a:defRPr>
                <a:latin typeface="+mn-lt"/>
                <a:ea typeface="+mn-ea"/>
                <a:cs typeface="+mn-cs"/>
              </a:defRPr>
            </a:lvl5pPr>
            <a:lvl6pPr marL="3048000">
              <a:defRPr>
                <a:latin typeface="+mn-lt"/>
                <a:ea typeface="+mn-ea"/>
                <a:cs typeface="+mn-cs"/>
              </a:defRPr>
            </a:lvl6pPr>
            <a:lvl7pPr marL="3657600">
              <a:defRPr>
                <a:latin typeface="+mn-lt"/>
                <a:ea typeface="+mn-ea"/>
                <a:cs typeface="+mn-cs"/>
              </a:defRPr>
            </a:lvl7pPr>
            <a:lvl8pPr marL="4267200">
              <a:defRPr>
                <a:latin typeface="+mn-lt"/>
                <a:ea typeface="+mn-ea"/>
                <a:cs typeface="+mn-cs"/>
              </a:defRPr>
            </a:lvl8pPr>
            <a:lvl9pPr marL="48768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指定用书：</a:t>
            </a:r>
            <a:r>
              <a:rPr lang="en-US" altLang="zh-CN" sz="2665" kern="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《</a:t>
            </a:r>
            <a:r>
              <a:rPr lang="zh-CN" altLang="en-US" sz="2665" kern="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中国近现代史纲要</a:t>
            </a:r>
            <a:r>
              <a:rPr lang="en-US" altLang="zh-CN" sz="2665" kern="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》</a:t>
            </a:r>
            <a:endParaRPr lang="zh-CN" altLang="en-US" sz="2665" kern="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主</a:t>
            </a:r>
            <a:r>
              <a:rPr lang="en-US" altLang="zh-CN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   </a:t>
            </a:r>
            <a:r>
              <a:rPr lang="zh-CN" altLang="en-US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编</a:t>
            </a:r>
            <a:r>
              <a:rPr lang="zh-CN" altLang="en-US" sz="2665" kern="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：李捷、王顺生</a:t>
            </a:r>
            <a:endParaRPr lang="zh-CN" altLang="en-US" sz="2665" kern="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出版机构：高等教育出版社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65" kern="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专业代码：</a:t>
            </a:r>
            <a:r>
              <a:rPr lang="en-US" altLang="zh-CN" sz="2665" kern="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03708</a:t>
            </a:r>
            <a:endParaRPr lang="en-US" altLang="zh-CN" sz="2665" kern="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665" kern="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6211" y="476229"/>
            <a:ext cx="3238523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265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参考教材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73" y="1368244"/>
            <a:ext cx="3488904" cy="4938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393858" y="459244"/>
            <a:ext cx="9301843" cy="54405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 smtClean="0">
                <a:solidFill>
                  <a:schemeClr val="tx1"/>
                </a:solidFill>
              </a:rPr>
              <a:t>关于考试题型</a:t>
            </a:r>
            <a:endParaRPr lang="zh-CN" altLang="en-US" sz="3600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占位符 8194"/>
          <p:cNvGraphicFramePr>
            <a:graphicFrameLocks/>
          </p:cNvGraphicFramePr>
          <p:nvPr/>
        </p:nvGraphicFramePr>
        <p:xfrm>
          <a:off x="1534251" y="2465795"/>
          <a:ext cx="8256904" cy="2175510"/>
        </p:xfrm>
        <a:graphic>
          <a:graphicData uri="http://schemas.openxmlformats.org/drawingml/2006/table">
            <a:tbl>
              <a:tblPr/>
              <a:tblGrid>
                <a:gridCol w="3277746"/>
                <a:gridCol w="2489579"/>
                <a:gridCol w="2489579"/>
              </a:tblGrid>
              <a:tr h="544195"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华文中宋" panose="02010600040101010101" pitchFamily="2" charset="-122"/>
                        </a:rPr>
                        <a:t>题型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题目数</a:t>
                      </a:r>
                      <a:endParaRPr lang="zh-CN" altLang="en-US" sz="2000" b="1" i="0" u="none" kern="1200" baseline="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总分值</a:t>
                      </a:r>
                      <a:endParaRPr lang="zh-CN" altLang="en-US" sz="2000" b="1" i="0" u="none" kern="1200" baseline="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43560"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dirty="0">
                          <a:solidFill>
                            <a:srgbClr val="C00000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华文中宋" panose="02010600040101010101" pitchFamily="2" charset="-122"/>
                        </a:rPr>
                        <a:t>单选题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000" b="1" i="0" u="none" kern="1200" baseline="0" dirty="0" smtClean="0">
                          <a:solidFill>
                            <a:srgbClr val="C00000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25</a:t>
                      </a:r>
                      <a:endParaRPr lang="zh-CN" altLang="en-US" sz="2000" b="1" i="0" u="none" kern="1200" baseline="0" dirty="0">
                        <a:solidFill>
                          <a:srgbClr val="C00000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x-none" sz="2000" b="1" i="0" u="none" kern="1200" baseline="0" dirty="0" smtClean="0">
                          <a:solidFill>
                            <a:srgbClr val="C00000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50</a:t>
                      </a:r>
                      <a:r>
                        <a:rPr lang="zh-CN" altLang="en-US" sz="2000" b="1" i="0" u="none" kern="1200" baseline="0" dirty="0">
                          <a:solidFill>
                            <a:srgbClr val="C00000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分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44195"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简答题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5</a:t>
                      </a:r>
                      <a:endParaRPr lang="zh-CN" altLang="en-US" sz="2000" b="1" i="0" u="none" kern="1200" baseline="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30</a:t>
                      </a:r>
                      <a:r>
                        <a:rPr lang="zh-CN" altLang="en-US" sz="2000" b="1" i="0" u="none" kern="1200" baseline="0" dirty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分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43560"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论述题</a:t>
                      </a: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3</a:t>
                      </a:r>
                      <a:r>
                        <a:rPr lang="zh-CN" altLang="en-US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选</a:t>
                      </a:r>
                      <a:r>
                        <a:rPr lang="en-US" altLang="zh-CN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2</a:t>
                      </a:r>
                      <a:endParaRPr lang="zh-CN" altLang="en-US" sz="2000" b="1" i="0" u="none" kern="1200" baseline="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rgbClr val="7F7F7F"/>
                          </a:solidFill>
                          <a:latin typeface="Century Gothic" panose="020B0502020202020204" pitchFamily="34" charset="0"/>
                          <a:ea typeface="宋体" panose="02010600030101010101" pitchFamily="2" charset="-122"/>
                          <a:sym typeface="Palatino Linotype" panose="02040502050505030304" pitchFamily="18" charset="0"/>
                        </a:defRPr>
                      </a:lvl1pPr>
                      <a:lvl2pPr marL="742950" lvl="1" indent="-285750" algn="l">
                        <a:buFont typeface="Courier New" panose="02070309020205020404" pitchFamily="49" charset="0"/>
                        <a:buChar char="o"/>
                        <a:defRPr sz="1400" kern="1200"/>
                      </a:lvl2pPr>
                      <a:lvl3pPr marL="1143000" lvl="2" indent="-228600" algn="l">
                        <a:defRPr sz="1400" kern="1200"/>
                      </a:lvl3pPr>
                      <a:lvl4pPr marL="1600200" lvl="3" indent="-228600" algn="l">
                        <a:defRPr sz="1400" kern="1200"/>
                      </a:lvl4pPr>
                      <a:lvl5pPr marL="2057400" lvl="4" indent="-228600" algn="l">
                        <a:defRPr sz="1400" kern="1200"/>
                      </a:lvl5pPr>
                    </a:lstStyle>
                    <a:p>
                      <a:pPr marL="0" lvl="0" indent="0" algn="ctr" defTabSz="914400" rtl="0" eaLnBrk="1" fontAlgn="base" latinLnBrk="0" hangingPunct="1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zh-CN" altLang="en-US" sz="2000" b="1" i="0" u="none" kern="1200" baseline="0" dirty="0" smtClean="0">
                          <a:solidFill>
                            <a:schemeClr val="tx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  <a:sym typeface="华文中宋" panose="02010600040101010101" pitchFamily="2" charset="-122"/>
                        </a:rPr>
                        <a:t>20分</a:t>
                      </a:r>
                      <a:endParaRPr lang="zh-CN" altLang="en-US" sz="2000" b="1" i="0" u="none" kern="1200" baseline="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  <a:sym typeface="华文中宋" panose="02010600040101010101" pitchFamily="2" charset="-122"/>
                      </a:endParaRPr>
                    </a:p>
                  </a:txBody>
                  <a:tcPr marL="90005" marR="90005" marT="46800" marB="46800" anchor="ctr">
                    <a:lnL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13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4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7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3" name="Freeform 5"/>
          <p:cNvSpPr>
            <a:spLocks noEditPoints="1"/>
          </p:cNvSpPr>
          <p:nvPr/>
        </p:nvSpPr>
        <p:spPr bwMode="auto">
          <a:xfrm>
            <a:off x="7234723" y="698560"/>
            <a:ext cx="957263" cy="334963"/>
          </a:xfrm>
          <a:custGeom>
            <a:avLst/>
            <a:gdLst>
              <a:gd name="T0" fmla="*/ 89 w 254"/>
              <a:gd name="T1" fmla="*/ 41 h 86"/>
              <a:gd name="T2" fmla="*/ 64 w 254"/>
              <a:gd name="T3" fmla="*/ 31 h 86"/>
              <a:gd name="T4" fmla="*/ 60 w 254"/>
              <a:gd name="T5" fmla="*/ 50 h 86"/>
              <a:gd name="T6" fmla="*/ 71 w 254"/>
              <a:gd name="T7" fmla="*/ 47 h 86"/>
              <a:gd name="T8" fmla="*/ 64 w 254"/>
              <a:gd name="T9" fmla="*/ 45 h 86"/>
              <a:gd name="T10" fmla="*/ 66 w 254"/>
              <a:gd name="T11" fmla="*/ 36 h 86"/>
              <a:gd name="T12" fmla="*/ 83 w 254"/>
              <a:gd name="T13" fmla="*/ 40 h 86"/>
              <a:gd name="T14" fmla="*/ 69 w 254"/>
              <a:gd name="T15" fmla="*/ 58 h 86"/>
              <a:gd name="T16" fmla="*/ 51 w 254"/>
              <a:gd name="T17" fmla="*/ 49 h 86"/>
              <a:gd name="T18" fmla="*/ 36 w 254"/>
              <a:gd name="T19" fmla="*/ 51 h 86"/>
              <a:gd name="T20" fmla="*/ 14 w 254"/>
              <a:gd name="T21" fmla="*/ 58 h 86"/>
              <a:gd name="T22" fmla="*/ 0 w 254"/>
              <a:gd name="T23" fmla="*/ 53 h 86"/>
              <a:gd name="T24" fmla="*/ 9 w 254"/>
              <a:gd name="T25" fmla="*/ 62 h 86"/>
              <a:gd name="T26" fmla="*/ 40 w 254"/>
              <a:gd name="T27" fmla="*/ 54 h 86"/>
              <a:gd name="T28" fmla="*/ 59 w 254"/>
              <a:gd name="T29" fmla="*/ 61 h 86"/>
              <a:gd name="T30" fmla="*/ 89 w 254"/>
              <a:gd name="T31" fmla="*/ 41 h 86"/>
              <a:gd name="T32" fmla="*/ 243 w 254"/>
              <a:gd name="T33" fmla="*/ 33 h 86"/>
              <a:gd name="T34" fmla="*/ 251 w 254"/>
              <a:gd name="T35" fmla="*/ 54 h 86"/>
              <a:gd name="T36" fmla="*/ 209 w 254"/>
              <a:gd name="T37" fmla="*/ 86 h 86"/>
              <a:gd name="T38" fmla="*/ 167 w 254"/>
              <a:gd name="T39" fmla="*/ 74 h 86"/>
              <a:gd name="T40" fmla="*/ 149 w 254"/>
              <a:gd name="T41" fmla="*/ 62 h 86"/>
              <a:gd name="T42" fmla="*/ 101 w 254"/>
              <a:gd name="T43" fmla="*/ 63 h 86"/>
              <a:gd name="T44" fmla="*/ 49 w 254"/>
              <a:gd name="T45" fmla="*/ 62 h 86"/>
              <a:gd name="T46" fmla="*/ 98 w 254"/>
              <a:gd name="T47" fmla="*/ 56 h 86"/>
              <a:gd name="T48" fmla="*/ 168 w 254"/>
              <a:gd name="T49" fmla="*/ 53 h 86"/>
              <a:gd name="T50" fmla="*/ 214 w 254"/>
              <a:gd name="T51" fmla="*/ 63 h 86"/>
              <a:gd name="T52" fmla="*/ 228 w 254"/>
              <a:gd name="T53" fmla="*/ 31 h 86"/>
              <a:gd name="T54" fmla="*/ 192 w 254"/>
              <a:gd name="T55" fmla="*/ 23 h 86"/>
              <a:gd name="T56" fmla="*/ 191 w 254"/>
              <a:gd name="T57" fmla="*/ 46 h 86"/>
              <a:gd name="T58" fmla="*/ 202 w 254"/>
              <a:gd name="T59" fmla="*/ 37 h 86"/>
              <a:gd name="T60" fmla="*/ 200 w 254"/>
              <a:gd name="T61" fmla="*/ 33 h 86"/>
              <a:gd name="T62" fmla="*/ 211 w 254"/>
              <a:gd name="T63" fmla="*/ 43 h 86"/>
              <a:gd name="T64" fmla="*/ 185 w 254"/>
              <a:gd name="T65" fmla="*/ 56 h 86"/>
              <a:gd name="T66" fmla="*/ 179 w 254"/>
              <a:gd name="T67" fmla="*/ 36 h 86"/>
              <a:gd name="T68" fmla="*/ 178 w 254"/>
              <a:gd name="T69" fmla="*/ 12 h 86"/>
              <a:gd name="T70" fmla="*/ 211 w 254"/>
              <a:gd name="T71" fmla="*/ 11 h 86"/>
              <a:gd name="T72" fmla="*/ 237 w 254"/>
              <a:gd name="T73" fmla="*/ 8 h 86"/>
              <a:gd name="T74" fmla="*/ 243 w 254"/>
              <a:gd name="T75" fmla="*/ 3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54" h="86">
                <a:moveTo>
                  <a:pt x="89" y="41"/>
                </a:moveTo>
                <a:cubicBezTo>
                  <a:pt x="88" y="31"/>
                  <a:pt x="74" y="24"/>
                  <a:pt x="64" y="31"/>
                </a:cubicBezTo>
                <a:cubicBezTo>
                  <a:pt x="54" y="38"/>
                  <a:pt x="58" y="48"/>
                  <a:pt x="60" y="50"/>
                </a:cubicBezTo>
                <a:cubicBezTo>
                  <a:pt x="63" y="53"/>
                  <a:pt x="71" y="54"/>
                  <a:pt x="71" y="47"/>
                </a:cubicBezTo>
                <a:cubicBezTo>
                  <a:pt x="70" y="42"/>
                  <a:pt x="64" y="45"/>
                  <a:pt x="64" y="45"/>
                </a:cubicBezTo>
                <a:cubicBezTo>
                  <a:pt x="64" y="45"/>
                  <a:pt x="60" y="41"/>
                  <a:pt x="66" y="36"/>
                </a:cubicBezTo>
                <a:cubicBezTo>
                  <a:pt x="73" y="31"/>
                  <a:pt x="81" y="35"/>
                  <a:pt x="83" y="40"/>
                </a:cubicBezTo>
                <a:cubicBezTo>
                  <a:pt x="84" y="46"/>
                  <a:pt x="84" y="54"/>
                  <a:pt x="69" y="58"/>
                </a:cubicBezTo>
                <a:cubicBezTo>
                  <a:pt x="53" y="58"/>
                  <a:pt x="51" y="49"/>
                  <a:pt x="51" y="49"/>
                </a:cubicBezTo>
                <a:cubicBezTo>
                  <a:pt x="47" y="54"/>
                  <a:pt x="43" y="50"/>
                  <a:pt x="36" y="51"/>
                </a:cubicBezTo>
                <a:cubicBezTo>
                  <a:pt x="30" y="51"/>
                  <a:pt x="20" y="56"/>
                  <a:pt x="14" y="58"/>
                </a:cubicBezTo>
                <a:cubicBezTo>
                  <a:pt x="7" y="60"/>
                  <a:pt x="0" y="53"/>
                  <a:pt x="0" y="53"/>
                </a:cubicBezTo>
                <a:cubicBezTo>
                  <a:pt x="0" y="53"/>
                  <a:pt x="2" y="59"/>
                  <a:pt x="9" y="62"/>
                </a:cubicBezTo>
                <a:cubicBezTo>
                  <a:pt x="18" y="64"/>
                  <a:pt x="33" y="54"/>
                  <a:pt x="40" y="54"/>
                </a:cubicBezTo>
                <a:cubicBezTo>
                  <a:pt x="46" y="54"/>
                  <a:pt x="59" y="61"/>
                  <a:pt x="59" y="61"/>
                </a:cubicBezTo>
                <a:cubicBezTo>
                  <a:pt x="81" y="68"/>
                  <a:pt x="91" y="52"/>
                  <a:pt x="89" y="41"/>
                </a:cubicBezTo>
                <a:close/>
                <a:moveTo>
                  <a:pt x="243" y="33"/>
                </a:moveTo>
                <a:cubicBezTo>
                  <a:pt x="243" y="33"/>
                  <a:pt x="254" y="43"/>
                  <a:pt x="251" y="54"/>
                </a:cubicBezTo>
                <a:cubicBezTo>
                  <a:pt x="248" y="66"/>
                  <a:pt x="230" y="86"/>
                  <a:pt x="209" y="86"/>
                </a:cubicBezTo>
                <a:cubicBezTo>
                  <a:pt x="189" y="86"/>
                  <a:pt x="174" y="80"/>
                  <a:pt x="167" y="74"/>
                </a:cubicBezTo>
                <a:cubicBezTo>
                  <a:pt x="149" y="62"/>
                  <a:pt x="149" y="62"/>
                  <a:pt x="149" y="62"/>
                </a:cubicBezTo>
                <a:cubicBezTo>
                  <a:pt x="149" y="62"/>
                  <a:pt x="131" y="48"/>
                  <a:pt x="101" y="63"/>
                </a:cubicBezTo>
                <a:cubicBezTo>
                  <a:pt x="71" y="79"/>
                  <a:pt x="54" y="64"/>
                  <a:pt x="49" y="62"/>
                </a:cubicBezTo>
                <a:cubicBezTo>
                  <a:pt x="49" y="62"/>
                  <a:pt x="71" y="75"/>
                  <a:pt x="98" y="56"/>
                </a:cubicBezTo>
                <a:cubicBezTo>
                  <a:pt x="127" y="35"/>
                  <a:pt x="142" y="39"/>
                  <a:pt x="168" y="53"/>
                </a:cubicBezTo>
                <a:cubicBezTo>
                  <a:pt x="195" y="68"/>
                  <a:pt x="203" y="66"/>
                  <a:pt x="214" y="63"/>
                </a:cubicBezTo>
                <a:cubicBezTo>
                  <a:pt x="225" y="60"/>
                  <a:pt x="235" y="47"/>
                  <a:pt x="228" y="31"/>
                </a:cubicBezTo>
                <a:cubicBezTo>
                  <a:pt x="221" y="15"/>
                  <a:pt x="199" y="15"/>
                  <a:pt x="192" y="23"/>
                </a:cubicBezTo>
                <a:cubicBezTo>
                  <a:pt x="186" y="31"/>
                  <a:pt x="185" y="40"/>
                  <a:pt x="191" y="46"/>
                </a:cubicBezTo>
                <a:cubicBezTo>
                  <a:pt x="198" y="52"/>
                  <a:pt x="205" y="44"/>
                  <a:pt x="202" y="37"/>
                </a:cubicBezTo>
                <a:cubicBezTo>
                  <a:pt x="202" y="37"/>
                  <a:pt x="200" y="34"/>
                  <a:pt x="200" y="33"/>
                </a:cubicBezTo>
                <a:cubicBezTo>
                  <a:pt x="200" y="34"/>
                  <a:pt x="211" y="37"/>
                  <a:pt x="211" y="43"/>
                </a:cubicBezTo>
                <a:cubicBezTo>
                  <a:pt x="210" y="55"/>
                  <a:pt x="198" y="64"/>
                  <a:pt x="185" y="56"/>
                </a:cubicBezTo>
                <a:cubicBezTo>
                  <a:pt x="173" y="49"/>
                  <a:pt x="179" y="36"/>
                  <a:pt x="179" y="36"/>
                </a:cubicBezTo>
                <a:cubicBezTo>
                  <a:pt x="179" y="36"/>
                  <a:pt x="167" y="23"/>
                  <a:pt x="178" y="12"/>
                </a:cubicBezTo>
                <a:cubicBezTo>
                  <a:pt x="191" y="1"/>
                  <a:pt x="206" y="8"/>
                  <a:pt x="211" y="11"/>
                </a:cubicBezTo>
                <a:cubicBezTo>
                  <a:pt x="211" y="11"/>
                  <a:pt x="221" y="0"/>
                  <a:pt x="237" y="8"/>
                </a:cubicBezTo>
                <a:cubicBezTo>
                  <a:pt x="250" y="18"/>
                  <a:pt x="243" y="33"/>
                  <a:pt x="243" y="33"/>
                </a:cubicBezTo>
                <a:close/>
              </a:path>
            </a:pathLst>
          </a:custGeom>
          <a:solidFill>
            <a:srgbClr val="E22A30"/>
          </a:solidFill>
          <a:ln w="1587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4" name="文本占位符 2"/>
          <p:cNvSpPr txBox="1"/>
          <p:nvPr/>
        </p:nvSpPr>
        <p:spPr>
          <a:xfrm>
            <a:off x="4391015" y="344047"/>
            <a:ext cx="3322340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上课时间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701310" y="1629049"/>
            <a:ext cx="769600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">
              <a:lnSpc>
                <a:spcPct val="250000"/>
              </a:lnSpc>
            </a:pPr>
            <a:r>
              <a:rPr lang="en-US" altLang="zh-CN" sz="32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19:15-19:30    </a:t>
            </a:r>
            <a:r>
              <a:rPr lang="zh-CN" altLang="en-US" sz="32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测试设备</a:t>
            </a:r>
            <a:r>
              <a:rPr lang="en-US" altLang="zh-CN" sz="32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zh-CN" altLang="en-US" sz="32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课前准备</a:t>
            </a:r>
            <a:endParaRPr lang="en-US" altLang="zh-CN" sz="3200" b="1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">
              <a:lnSpc>
                <a:spcPct val="250000"/>
              </a:lnSpc>
            </a:pPr>
            <a:r>
              <a:rPr lang="en-US" altLang="zh-CN" sz="3200" b="1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19:30-21:30    </a:t>
            </a:r>
            <a:r>
              <a:rPr lang="zh-CN" altLang="en-US" sz="32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正式上课</a:t>
            </a:r>
            <a:endParaRPr lang="en-US" altLang="zh-CN" sz="3200" b="1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60" y="111556"/>
            <a:ext cx="3252547" cy="67464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8318" y="2610971"/>
            <a:ext cx="25146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赶紧</a:t>
            </a:r>
            <a:r>
              <a:rPr lang="zh-CN" altLang="en-US" sz="2000" b="1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定好闹钟，</a:t>
            </a:r>
            <a:endParaRPr lang="en-US" altLang="zh-CN" sz="2000" b="1" dirty="0">
              <a:solidFill>
                <a:schemeClr val="bg1"/>
              </a:solidFill>
              <a:latin typeface="Wawati SC" pitchFamily="82" charset="-122"/>
              <a:ea typeface="Wawati SC" pitchFamily="82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Wawati SC" pitchFamily="82" charset="-122"/>
                <a:ea typeface="Wawati SC" pitchFamily="82" charset="-122"/>
              </a:rPr>
              <a:t>不要错过上课哦～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24843" t="20792" r="21308" b="19036"/>
          <a:stretch>
            <a:fillRect/>
          </a:stretch>
        </p:blipFill>
        <p:spPr>
          <a:xfrm rot="20202119">
            <a:off x="1741829" y="1281976"/>
            <a:ext cx="1112953" cy="1243628"/>
          </a:xfrm>
          <a:prstGeom prst="rect">
            <a:avLst/>
          </a:prstGeom>
        </p:spPr>
      </p:pic>
      <p:graphicFrame>
        <p:nvGraphicFramePr>
          <p:cNvPr id="17" name="表格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971693"/>
              </p:ext>
            </p:extLst>
          </p:nvPr>
        </p:nvGraphicFramePr>
        <p:xfrm>
          <a:off x="4793815" y="2610971"/>
          <a:ext cx="6134793" cy="237299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876399"/>
                <a:gridCol w="876399"/>
                <a:gridCol w="876399"/>
                <a:gridCol w="876399"/>
                <a:gridCol w="876399"/>
                <a:gridCol w="876399"/>
                <a:gridCol w="876399"/>
              </a:tblGrid>
              <a:tr h="6483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周一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周二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周三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周四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周五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周六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周日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anchor="ctr"/>
                </a:tc>
              </a:tr>
              <a:tr h="574885"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01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02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03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04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05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06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</a:tr>
              <a:tr h="5748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07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08</a:t>
                      </a:r>
                      <a:endParaRPr 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09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10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11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</a:t>
                      </a:r>
                      <a:endParaRPr 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13</a:t>
                      </a:r>
                      <a:endParaRPr lang="zh-CN" altLang="en-US" sz="2400" dirty="0">
                        <a:latin typeface="叶立群几何切边体" panose="02000000000000000000" pitchFamily="2" charset="-128"/>
                        <a:ea typeface="叶立群几何切边体" panose="02000000000000000000" pitchFamily="2" charset="-128"/>
                      </a:endParaRPr>
                    </a:p>
                  </a:txBody>
                  <a:tcPr anchor="ctr"/>
                </a:tc>
              </a:tr>
              <a:tr h="574885"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altLang="zh-CN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altLang="zh-CN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  <a:endParaRPr lang="zh-CN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altLang="zh-CN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zh-CN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altLang="zh-CN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  <a:endParaRPr lang="zh-CN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1218565" rtl="0" eaLnBrk="1" latinLnBrk="0" hangingPunct="1"/>
                      <a:r>
                        <a:rPr lang="en-US" altLang="zh-CN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8" name="矩形 17"/>
          <p:cNvSpPr/>
          <p:nvPr/>
        </p:nvSpPr>
        <p:spPr>
          <a:xfrm>
            <a:off x="4793814" y="2178710"/>
            <a:ext cx="6134793" cy="43226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【</a:t>
            </a:r>
            <a:r>
              <a:rPr lang="zh-CN" altLang="en-US" dirty="0" smtClean="0"/>
              <a:t>近现代史</a:t>
            </a:r>
            <a:r>
              <a:rPr lang="en-US" altLang="zh-CN" dirty="0" smtClean="0"/>
              <a:t>】</a:t>
            </a:r>
            <a:r>
              <a:rPr lang="zh-CN" altLang="en-US" dirty="0"/>
              <a:t>课程安排表</a:t>
            </a:r>
          </a:p>
        </p:txBody>
      </p:sp>
      <p:sp>
        <p:nvSpPr>
          <p:cNvPr id="19" name="七角星 15"/>
          <p:cNvSpPr/>
          <p:nvPr/>
        </p:nvSpPr>
        <p:spPr>
          <a:xfrm>
            <a:off x="6242526" y="3510053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1</a:t>
            </a:r>
            <a:endParaRPr lang="zh-CN" altLang="en-US" sz="1400" dirty="0"/>
          </a:p>
        </p:txBody>
      </p:sp>
      <p:sp>
        <p:nvSpPr>
          <p:cNvPr id="20" name="七角星 16"/>
          <p:cNvSpPr/>
          <p:nvPr/>
        </p:nvSpPr>
        <p:spPr>
          <a:xfrm>
            <a:off x="8001286" y="3510053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</a:t>
            </a:r>
            <a:endParaRPr lang="zh-CN" altLang="en-US" sz="1400" dirty="0"/>
          </a:p>
        </p:txBody>
      </p:sp>
      <p:sp>
        <p:nvSpPr>
          <p:cNvPr id="21" name="七角星 17"/>
          <p:cNvSpPr/>
          <p:nvPr/>
        </p:nvSpPr>
        <p:spPr>
          <a:xfrm>
            <a:off x="9740996" y="3510053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3</a:t>
            </a:r>
            <a:endParaRPr lang="zh-CN" altLang="en-US" sz="1400" dirty="0"/>
          </a:p>
        </p:txBody>
      </p:sp>
      <p:sp>
        <p:nvSpPr>
          <p:cNvPr id="22" name="七角星 18"/>
          <p:cNvSpPr/>
          <p:nvPr/>
        </p:nvSpPr>
        <p:spPr>
          <a:xfrm>
            <a:off x="6279847" y="4088501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4</a:t>
            </a:r>
            <a:endParaRPr lang="zh-CN" altLang="en-US" sz="1400" dirty="0"/>
          </a:p>
        </p:txBody>
      </p:sp>
      <p:sp>
        <p:nvSpPr>
          <p:cNvPr id="23" name="七角星 19"/>
          <p:cNvSpPr/>
          <p:nvPr/>
        </p:nvSpPr>
        <p:spPr>
          <a:xfrm>
            <a:off x="8038980" y="4091143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5</a:t>
            </a:r>
            <a:endParaRPr lang="zh-CN" altLang="en-US" sz="1400" dirty="0"/>
          </a:p>
        </p:txBody>
      </p:sp>
      <p:sp>
        <p:nvSpPr>
          <p:cNvPr id="24" name="七角星 22"/>
          <p:cNvSpPr/>
          <p:nvPr/>
        </p:nvSpPr>
        <p:spPr>
          <a:xfrm>
            <a:off x="9778126" y="4088501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6</a:t>
            </a:r>
            <a:endParaRPr lang="zh-CN" altLang="en-US" sz="1400" dirty="0"/>
          </a:p>
        </p:txBody>
      </p:sp>
      <p:sp>
        <p:nvSpPr>
          <p:cNvPr id="29" name="文本框 28"/>
          <p:cNvSpPr txBox="1"/>
          <p:nvPr/>
        </p:nvSpPr>
        <p:spPr>
          <a:xfrm>
            <a:off x="4387780" y="5308217"/>
            <a:ext cx="7670870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同学们，老师</a:t>
            </a:r>
            <a:r>
              <a:rPr lang="en-US" altLang="zh-CN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19</a:t>
            </a:r>
            <a:r>
              <a:rPr lang="zh-CN" altLang="en-US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：</a:t>
            </a:r>
            <a:r>
              <a:rPr lang="en-US" altLang="zh-CN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15 </a:t>
            </a:r>
            <a:r>
              <a:rPr lang="zh-CN" altLang="en-US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开始主播，</a:t>
            </a:r>
            <a:r>
              <a:rPr lang="en-US" altLang="zh-CN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19</a:t>
            </a:r>
            <a:r>
              <a:rPr lang="zh-CN" altLang="en-US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：</a:t>
            </a:r>
            <a:r>
              <a:rPr lang="en-US" altLang="zh-CN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30 </a:t>
            </a:r>
            <a:r>
              <a:rPr lang="zh-CN" altLang="en-US" sz="20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方正清刻本悦宋简体" panose="02000000000000000000" pitchFamily="2" charset="-122"/>
              </a:rPr>
              <a:t>正式上课，不要迟到哦～</a:t>
            </a:r>
          </a:p>
        </p:txBody>
      </p:sp>
      <p:sp>
        <p:nvSpPr>
          <p:cNvPr id="30" name="TextBox 4"/>
          <p:cNvSpPr txBox="1"/>
          <p:nvPr/>
        </p:nvSpPr>
        <p:spPr>
          <a:xfrm>
            <a:off x="4480510" y="538428"/>
            <a:ext cx="6605752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dirty="0">
                <a:solidFill>
                  <a:srgbClr val="C0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【</a:t>
            </a:r>
            <a:r>
              <a:rPr lang="zh-CN" altLang="en-US" sz="3600" b="1" dirty="0">
                <a:solidFill>
                  <a:srgbClr val="C0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闹钟</a:t>
            </a:r>
            <a:r>
              <a:rPr lang="en-US" altLang="zh-CN" sz="3600" b="1" dirty="0">
                <a:solidFill>
                  <a:srgbClr val="C0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】</a:t>
            </a:r>
            <a:r>
              <a:rPr lang="zh-CN" altLang="en-US" sz="3600" b="1" dirty="0">
                <a:ea typeface="方正清刻本悦宋简体" panose="02000000000000000000" pitchFamily="2" charset="-122"/>
              </a:rPr>
              <a:t>一定</a:t>
            </a:r>
            <a:r>
              <a:rPr lang="zh-CN" altLang="en-US" sz="36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好，学习忘不了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843020" y="2694940"/>
            <a:ext cx="972185" cy="46037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2400" b="1" dirty="0" smtClean="0">
                <a:latin typeface="Kaiti SC" panose="02010600040101010101" pitchFamily="2" charset="-122"/>
                <a:ea typeface="Kaiti SC" panose="02010600040101010101" pitchFamily="2" charset="-122"/>
              </a:rPr>
              <a:t>1</a:t>
            </a:r>
            <a:r>
              <a:rPr lang="zh-CN" altLang="en-US" sz="2400" b="1" dirty="0" smtClean="0">
                <a:latin typeface="Kaiti SC" panose="02010600040101010101" pitchFamily="2" charset="-122"/>
                <a:ea typeface="Kaiti SC" panose="02010600040101010101" pitchFamily="2" charset="-122"/>
              </a:rPr>
              <a:t>月</a:t>
            </a:r>
            <a:endParaRPr lang="zh-CN" altLang="en-US" sz="24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25" name="七角星 18"/>
          <p:cNvSpPr/>
          <p:nvPr/>
        </p:nvSpPr>
        <p:spPr>
          <a:xfrm>
            <a:off x="6301620" y="4632782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7</a:t>
            </a:r>
            <a:endParaRPr lang="zh-CN" altLang="en-US" sz="1400" dirty="0"/>
          </a:p>
        </p:txBody>
      </p:sp>
      <p:sp>
        <p:nvSpPr>
          <p:cNvPr id="26" name="七角星 19"/>
          <p:cNvSpPr/>
          <p:nvPr/>
        </p:nvSpPr>
        <p:spPr>
          <a:xfrm>
            <a:off x="8060753" y="4635424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8</a:t>
            </a:r>
            <a:endParaRPr lang="zh-CN" altLang="en-US" sz="1400" dirty="0"/>
          </a:p>
        </p:txBody>
      </p:sp>
      <p:sp>
        <p:nvSpPr>
          <p:cNvPr id="27" name="七角星 22"/>
          <p:cNvSpPr/>
          <p:nvPr/>
        </p:nvSpPr>
        <p:spPr>
          <a:xfrm>
            <a:off x="9799899" y="4632782"/>
            <a:ext cx="344385" cy="320634"/>
          </a:xfrm>
          <a:prstGeom prst="star7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9</a:t>
            </a:r>
            <a:endParaRPr lang="zh-CN" altLang="en-US" sz="1400" dirty="0"/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 txBox="1"/>
          <p:nvPr/>
        </p:nvSpPr>
        <p:spPr>
          <a:xfrm>
            <a:off x="4175863" y="267207"/>
            <a:ext cx="3322340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关于建群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02637" y="1633102"/>
            <a:ext cx="9586977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第一节课上完之后的第二天中午给大家建群</a:t>
            </a:r>
          </a:p>
          <a:p>
            <a:pPr>
              <a:lnSpc>
                <a:spcPct val="200000"/>
              </a:lnSpc>
            </a:pP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群里会每天发刷题 大家要按时完成</a:t>
            </a:r>
          </a:p>
          <a:p>
            <a:pPr>
              <a:lnSpc>
                <a:spcPct val="200000"/>
              </a:lnSpc>
            </a:pP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课程结束的第二周的周五（</a:t>
            </a:r>
            <a:r>
              <a:rPr lang="en-US" altLang="zh-CN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10</a:t>
            </a: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月</a:t>
            </a:r>
            <a:r>
              <a:rPr lang="en-US" altLang="zh-CN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12</a:t>
            </a: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日）系统会自动解散群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571" y="0"/>
            <a:ext cx="3167180" cy="6858002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313" y="0"/>
            <a:ext cx="3167180" cy="6858000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4218534" y="295969"/>
            <a:ext cx="737668" cy="526223"/>
          </a:xfrm>
          <a:prstGeom prst="ellipse">
            <a:avLst/>
          </a:prstGeom>
          <a:noFill/>
          <a:ln w="57150">
            <a:solidFill>
              <a:srgbClr val="B722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587885" y="6001230"/>
            <a:ext cx="966595" cy="590391"/>
          </a:xfrm>
          <a:prstGeom prst="ellipse">
            <a:avLst/>
          </a:prstGeom>
          <a:noFill/>
          <a:ln w="57150">
            <a:solidFill>
              <a:srgbClr val="B722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438400" y="435429"/>
            <a:ext cx="841829" cy="123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386286" y="1088572"/>
            <a:ext cx="1393371" cy="232228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V="1">
            <a:off x="0" y="-1"/>
            <a:ext cx="1066799" cy="1296236"/>
            <a:chOff x="-2595563" y="3187"/>
            <a:chExt cx="2584265" cy="3140063"/>
          </a:xfrm>
        </p:grpSpPr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-2595563" y="1570038"/>
              <a:ext cx="701675" cy="739775"/>
            </a:xfrm>
            <a:custGeom>
              <a:avLst/>
              <a:gdLst>
                <a:gd name="T0" fmla="*/ 2 w 186"/>
                <a:gd name="T1" fmla="*/ 1 h 197"/>
                <a:gd name="T2" fmla="*/ 0 w 186"/>
                <a:gd name="T3" fmla="*/ 0 h 197"/>
                <a:gd name="T4" fmla="*/ 0 w 186"/>
                <a:gd name="T5" fmla="*/ 66 h 197"/>
                <a:gd name="T6" fmla="*/ 5 w 186"/>
                <a:gd name="T7" fmla="*/ 95 h 197"/>
                <a:gd name="T8" fmla="*/ 68 w 186"/>
                <a:gd name="T9" fmla="*/ 145 h 197"/>
                <a:gd name="T10" fmla="*/ 83 w 186"/>
                <a:gd name="T11" fmla="*/ 197 h 197"/>
                <a:gd name="T12" fmla="*/ 99 w 186"/>
                <a:gd name="T13" fmla="*/ 180 h 197"/>
                <a:gd name="T14" fmla="*/ 136 w 186"/>
                <a:gd name="T15" fmla="*/ 172 h 197"/>
                <a:gd name="T16" fmla="*/ 186 w 186"/>
                <a:gd name="T17" fmla="*/ 127 h 197"/>
                <a:gd name="T18" fmla="*/ 146 w 186"/>
                <a:gd name="T19" fmla="*/ 112 h 197"/>
                <a:gd name="T20" fmla="*/ 87 w 186"/>
                <a:gd name="T21" fmla="*/ 167 h 197"/>
                <a:gd name="T22" fmla="*/ 44 w 186"/>
                <a:gd name="T23" fmla="*/ 74 h 197"/>
                <a:gd name="T24" fmla="*/ 7 w 186"/>
                <a:gd name="T25" fmla="*/ 54 h 197"/>
                <a:gd name="T26" fmla="*/ 1 w 186"/>
                <a:gd name="T27" fmla="*/ 55 h 197"/>
                <a:gd name="T28" fmla="*/ 2 w 186"/>
                <a:gd name="T29" fmla="*/ 1 h 197"/>
                <a:gd name="T30" fmla="*/ 105 w 186"/>
                <a:gd name="T31" fmla="*/ 150 h 197"/>
                <a:gd name="T32" fmla="*/ 153 w 186"/>
                <a:gd name="T33" fmla="*/ 118 h 197"/>
                <a:gd name="T34" fmla="*/ 174 w 186"/>
                <a:gd name="T35" fmla="*/ 127 h 197"/>
                <a:gd name="T36" fmla="*/ 169 w 186"/>
                <a:gd name="T37" fmla="*/ 130 h 197"/>
                <a:gd name="T38" fmla="*/ 107 w 186"/>
                <a:gd name="T39" fmla="*/ 151 h 197"/>
                <a:gd name="T40" fmla="*/ 105 w 186"/>
                <a:gd name="T41" fmla="*/ 150 h 197"/>
                <a:gd name="T42" fmla="*/ 105 w 186"/>
                <a:gd name="T43" fmla="*/ 150 h 197"/>
                <a:gd name="T44" fmla="*/ 103 w 186"/>
                <a:gd name="T45" fmla="*/ 164 h 197"/>
                <a:gd name="T46" fmla="*/ 125 w 186"/>
                <a:gd name="T47" fmla="*/ 149 h 197"/>
                <a:gd name="T48" fmla="*/ 167 w 186"/>
                <a:gd name="T49" fmla="*/ 140 h 197"/>
                <a:gd name="T50" fmla="*/ 103 w 186"/>
                <a:gd name="T51" fmla="*/ 172 h 197"/>
                <a:gd name="T52" fmla="*/ 103 w 186"/>
                <a:gd name="T53" fmla="*/ 164 h 197"/>
                <a:gd name="T54" fmla="*/ 15 w 186"/>
                <a:gd name="T55" fmla="*/ 104 h 197"/>
                <a:gd name="T56" fmla="*/ 20 w 186"/>
                <a:gd name="T57" fmla="*/ 97 h 197"/>
                <a:gd name="T58" fmla="*/ 61 w 186"/>
                <a:gd name="T59" fmla="*/ 130 h 197"/>
                <a:gd name="T60" fmla="*/ 15 w 186"/>
                <a:gd name="T61" fmla="*/ 104 h 197"/>
                <a:gd name="T62" fmla="*/ 62 w 186"/>
                <a:gd name="T63" fmla="*/ 96 h 197"/>
                <a:gd name="T64" fmla="*/ 67 w 186"/>
                <a:gd name="T65" fmla="*/ 123 h 197"/>
                <a:gd name="T66" fmla="*/ 66 w 186"/>
                <a:gd name="T67" fmla="*/ 124 h 197"/>
                <a:gd name="T68" fmla="*/ 11 w 186"/>
                <a:gd name="T69" fmla="*/ 72 h 197"/>
                <a:gd name="T70" fmla="*/ 62 w 186"/>
                <a:gd name="T71" fmla="*/ 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6" h="197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3" y="75"/>
                    <a:pt x="10" y="84"/>
                    <a:pt x="5" y="95"/>
                  </a:cubicBezTo>
                  <a:cubicBezTo>
                    <a:pt x="8" y="127"/>
                    <a:pt x="45" y="136"/>
                    <a:pt x="68" y="145"/>
                  </a:cubicBezTo>
                  <a:cubicBezTo>
                    <a:pt x="84" y="159"/>
                    <a:pt x="76" y="181"/>
                    <a:pt x="83" y="197"/>
                  </a:cubicBezTo>
                  <a:cubicBezTo>
                    <a:pt x="88" y="192"/>
                    <a:pt x="89" y="181"/>
                    <a:pt x="99" y="180"/>
                  </a:cubicBezTo>
                  <a:cubicBezTo>
                    <a:pt x="112" y="171"/>
                    <a:pt x="125" y="180"/>
                    <a:pt x="136" y="172"/>
                  </a:cubicBezTo>
                  <a:cubicBezTo>
                    <a:pt x="161" y="168"/>
                    <a:pt x="174" y="147"/>
                    <a:pt x="186" y="127"/>
                  </a:cubicBezTo>
                  <a:cubicBezTo>
                    <a:pt x="176" y="117"/>
                    <a:pt x="162" y="110"/>
                    <a:pt x="146" y="112"/>
                  </a:cubicBezTo>
                  <a:cubicBezTo>
                    <a:pt x="119" y="117"/>
                    <a:pt x="96" y="143"/>
                    <a:pt x="87" y="167"/>
                  </a:cubicBezTo>
                  <a:cubicBezTo>
                    <a:pt x="66" y="138"/>
                    <a:pt x="87" y="89"/>
                    <a:pt x="44" y="74"/>
                  </a:cubicBezTo>
                  <a:cubicBezTo>
                    <a:pt x="32" y="68"/>
                    <a:pt x="15" y="66"/>
                    <a:pt x="7" y="54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5" y="35"/>
                    <a:pt x="2" y="20"/>
                    <a:pt x="2" y="1"/>
                  </a:cubicBezTo>
                  <a:close/>
                  <a:moveTo>
                    <a:pt x="105" y="150"/>
                  </a:moveTo>
                  <a:cubicBezTo>
                    <a:pt x="113" y="131"/>
                    <a:pt x="133" y="122"/>
                    <a:pt x="153" y="118"/>
                  </a:cubicBezTo>
                  <a:cubicBezTo>
                    <a:pt x="162" y="120"/>
                    <a:pt x="169" y="118"/>
                    <a:pt x="174" y="127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48" y="137"/>
                    <a:pt x="126" y="138"/>
                    <a:pt x="107" y="151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50"/>
                    <a:pt x="105" y="150"/>
                    <a:pt x="105" y="150"/>
                  </a:cubicBezTo>
                  <a:close/>
                  <a:moveTo>
                    <a:pt x="103" y="164"/>
                  </a:moveTo>
                  <a:cubicBezTo>
                    <a:pt x="125" y="149"/>
                    <a:pt x="125" y="149"/>
                    <a:pt x="125" y="149"/>
                  </a:cubicBezTo>
                  <a:cubicBezTo>
                    <a:pt x="141" y="147"/>
                    <a:pt x="153" y="139"/>
                    <a:pt x="167" y="140"/>
                  </a:cubicBezTo>
                  <a:cubicBezTo>
                    <a:pt x="155" y="166"/>
                    <a:pt x="128" y="174"/>
                    <a:pt x="103" y="172"/>
                  </a:cubicBezTo>
                  <a:cubicBezTo>
                    <a:pt x="98" y="171"/>
                    <a:pt x="103" y="167"/>
                    <a:pt x="103" y="164"/>
                  </a:cubicBezTo>
                  <a:close/>
                  <a:moveTo>
                    <a:pt x="15" y="104"/>
                  </a:moveTo>
                  <a:cubicBezTo>
                    <a:pt x="15" y="101"/>
                    <a:pt x="12" y="92"/>
                    <a:pt x="20" y="97"/>
                  </a:cubicBezTo>
                  <a:cubicBezTo>
                    <a:pt x="33" y="108"/>
                    <a:pt x="53" y="114"/>
                    <a:pt x="61" y="130"/>
                  </a:cubicBezTo>
                  <a:cubicBezTo>
                    <a:pt x="46" y="130"/>
                    <a:pt x="24" y="122"/>
                    <a:pt x="15" y="104"/>
                  </a:cubicBezTo>
                  <a:close/>
                  <a:moveTo>
                    <a:pt x="62" y="96"/>
                  </a:moveTo>
                  <a:cubicBezTo>
                    <a:pt x="65" y="106"/>
                    <a:pt x="71" y="113"/>
                    <a:pt x="67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0" y="99"/>
                    <a:pt x="16" y="101"/>
                    <a:pt x="11" y="72"/>
                  </a:cubicBezTo>
                  <a:cubicBezTo>
                    <a:pt x="30" y="72"/>
                    <a:pt x="50" y="82"/>
                    <a:pt x="62" y="96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任意多边形 30"/>
            <p:cNvSpPr/>
            <p:nvPr/>
          </p:nvSpPr>
          <p:spPr bwMode="auto">
            <a:xfrm>
              <a:off x="-2595563" y="3187"/>
              <a:ext cx="2584265" cy="3140063"/>
            </a:xfrm>
            <a:custGeom>
              <a:avLst/>
              <a:gdLst>
                <a:gd name="connsiteX0" fmla="*/ 124389 w 2584265"/>
                <a:gd name="connsiteY0" fmla="*/ 3058410 h 3140063"/>
                <a:gd name="connsiteX1" fmla="*/ 46037 w 2584265"/>
                <a:gd name="connsiteY1" fmla="*/ 3107718 h 3140063"/>
                <a:gd name="connsiteX2" fmla="*/ 57331 w 2584265"/>
                <a:gd name="connsiteY2" fmla="*/ 3111488 h 3140063"/>
                <a:gd name="connsiteX3" fmla="*/ 177800 w 2584265"/>
                <a:gd name="connsiteY3" fmla="*/ 3070015 h 3140063"/>
                <a:gd name="connsiteX4" fmla="*/ 158977 w 2584265"/>
                <a:gd name="connsiteY4" fmla="*/ 3058704 h 3140063"/>
                <a:gd name="connsiteX5" fmla="*/ 124389 w 2584265"/>
                <a:gd name="connsiteY5" fmla="*/ 3058410 h 3140063"/>
                <a:gd name="connsiteX6" fmla="*/ 1417776 w 2584265"/>
                <a:gd name="connsiteY6" fmla="*/ 2948186 h 3140063"/>
                <a:gd name="connsiteX7" fmla="*/ 1349041 w 2584265"/>
                <a:gd name="connsiteY7" fmla="*/ 2987601 h 3140063"/>
                <a:gd name="connsiteX8" fmla="*/ 1307683 w 2584265"/>
                <a:gd name="connsiteY8" fmla="*/ 3099717 h 3140063"/>
                <a:gd name="connsiteX9" fmla="*/ 1334002 w 2584265"/>
                <a:gd name="connsiteY9" fmla="*/ 3103454 h 3140063"/>
                <a:gd name="connsiteX10" fmla="*/ 1443038 w 2584265"/>
                <a:gd name="connsiteY10" fmla="*/ 2953967 h 3140063"/>
                <a:gd name="connsiteX11" fmla="*/ 1417776 w 2584265"/>
                <a:gd name="connsiteY11" fmla="*/ 2948186 h 3140063"/>
                <a:gd name="connsiteX12" fmla="*/ 1706785 w 2584265"/>
                <a:gd name="connsiteY12" fmla="*/ 2908851 h 3140063"/>
                <a:gd name="connsiteX13" fmla="*/ 1733233 w 2584265"/>
                <a:gd name="connsiteY13" fmla="*/ 2949887 h 3140063"/>
                <a:gd name="connsiteX14" fmla="*/ 1884363 w 2584265"/>
                <a:gd name="connsiteY14" fmla="*/ 2931234 h 3140063"/>
                <a:gd name="connsiteX15" fmla="*/ 1706785 w 2584265"/>
                <a:gd name="connsiteY15" fmla="*/ 2908851 h 3140063"/>
                <a:gd name="connsiteX16" fmla="*/ 1179952 w 2584265"/>
                <a:gd name="connsiteY16" fmla="*/ 2902065 h 3140063"/>
                <a:gd name="connsiteX17" fmla="*/ 1262392 w 2584265"/>
                <a:gd name="connsiteY17" fmla="*/ 2908346 h 3140063"/>
                <a:gd name="connsiteX18" fmla="*/ 1258626 w 2584265"/>
                <a:gd name="connsiteY18" fmla="*/ 3077436 h 3140063"/>
                <a:gd name="connsiteX19" fmla="*/ 1265805 w 2584265"/>
                <a:gd name="connsiteY19" fmla="*/ 3118203 h 3140063"/>
                <a:gd name="connsiteX20" fmla="*/ 1265485 w 2584265"/>
                <a:gd name="connsiteY20" fmla="*/ 3140063 h 3140063"/>
                <a:gd name="connsiteX21" fmla="*/ 1231593 w 2584265"/>
                <a:gd name="connsiteY21" fmla="*/ 3140063 h 3140063"/>
                <a:gd name="connsiteX22" fmla="*/ 1233231 w 2584265"/>
                <a:gd name="connsiteY22" fmla="*/ 3124284 h 3140063"/>
                <a:gd name="connsiteX23" fmla="*/ 1224272 w 2584265"/>
                <a:gd name="connsiteY23" fmla="*/ 2979486 h 3140063"/>
                <a:gd name="connsiteX24" fmla="*/ 1215197 w 2584265"/>
                <a:gd name="connsiteY24" fmla="*/ 2973843 h 3140063"/>
                <a:gd name="connsiteX25" fmla="*/ 1186554 w 2584265"/>
                <a:gd name="connsiteY25" fmla="*/ 2990768 h 3140063"/>
                <a:gd name="connsiteX26" fmla="*/ 1083301 w 2584265"/>
                <a:gd name="connsiteY26" fmla="*/ 3100307 h 3140063"/>
                <a:gd name="connsiteX27" fmla="*/ 1052538 w 2584265"/>
                <a:gd name="connsiteY27" fmla="*/ 3140063 h 3140063"/>
                <a:gd name="connsiteX28" fmla="*/ 1023435 w 2584265"/>
                <a:gd name="connsiteY28" fmla="*/ 3140063 h 3140063"/>
                <a:gd name="connsiteX29" fmla="*/ 1048475 w 2584265"/>
                <a:gd name="connsiteY29" fmla="*/ 3100998 h 3140063"/>
                <a:gd name="connsiteX30" fmla="*/ 1190243 w 2584265"/>
                <a:gd name="connsiteY30" fmla="*/ 2960241 h 3140063"/>
                <a:gd name="connsiteX31" fmla="*/ 1194010 w 2584265"/>
                <a:gd name="connsiteY31" fmla="*/ 2922581 h 3140063"/>
                <a:gd name="connsiteX32" fmla="*/ 1084741 w 2584265"/>
                <a:gd name="connsiteY32" fmla="*/ 2948943 h 3140063"/>
                <a:gd name="connsiteX33" fmla="*/ 954276 w 2584265"/>
                <a:gd name="connsiteY33" fmla="*/ 3074165 h 3140063"/>
                <a:gd name="connsiteX34" fmla="*/ 926332 w 2584265"/>
                <a:gd name="connsiteY34" fmla="*/ 3140063 h 3140063"/>
                <a:gd name="connsiteX35" fmla="*/ 885742 w 2584265"/>
                <a:gd name="connsiteY35" fmla="*/ 3140063 h 3140063"/>
                <a:gd name="connsiteX36" fmla="*/ 885825 w 2584265"/>
                <a:gd name="connsiteY36" fmla="*/ 3137167 h 3140063"/>
                <a:gd name="connsiteX37" fmla="*/ 814245 w 2584265"/>
                <a:gd name="connsiteY37" fmla="*/ 3013074 h 3140063"/>
                <a:gd name="connsiteX38" fmla="*/ 689452 w 2584265"/>
                <a:gd name="connsiteY38" fmla="*/ 2959958 h 3140063"/>
                <a:gd name="connsiteX39" fmla="*/ 550531 w 2584265"/>
                <a:gd name="connsiteY39" fmla="*/ 2971710 h 3140063"/>
                <a:gd name="connsiteX40" fmla="*/ 616460 w 2584265"/>
                <a:gd name="connsiteY40" fmla="*/ 3125416 h 3140063"/>
                <a:gd name="connsiteX41" fmla="*/ 620466 w 2584265"/>
                <a:gd name="connsiteY41" fmla="*/ 3140063 h 3140063"/>
                <a:gd name="connsiteX42" fmla="*/ 554594 w 2584265"/>
                <a:gd name="connsiteY42" fmla="*/ 3140063 h 3140063"/>
                <a:gd name="connsiteX43" fmla="*/ 568743 w 2584265"/>
                <a:gd name="connsiteY43" fmla="*/ 3122005 h 3140063"/>
                <a:gd name="connsiteX44" fmla="*/ 538664 w 2584265"/>
                <a:gd name="connsiteY44" fmla="*/ 3035289 h 3140063"/>
                <a:gd name="connsiteX45" fmla="*/ 521216 w 2584265"/>
                <a:gd name="connsiteY45" fmla="*/ 3127013 h 3140063"/>
                <a:gd name="connsiteX46" fmla="*/ 527392 w 2584265"/>
                <a:gd name="connsiteY46" fmla="*/ 3140063 h 3140063"/>
                <a:gd name="connsiteX47" fmla="*/ 494333 w 2584265"/>
                <a:gd name="connsiteY47" fmla="*/ 3140063 h 3140063"/>
                <a:gd name="connsiteX48" fmla="*/ 490536 w 2584265"/>
                <a:gd name="connsiteY48" fmla="*/ 3110665 h 3140063"/>
                <a:gd name="connsiteX49" fmla="*/ 501657 w 2584265"/>
                <a:gd name="connsiteY49" fmla="*/ 2938407 h 3140063"/>
                <a:gd name="connsiteX50" fmla="*/ 550615 w 2584265"/>
                <a:gd name="connsiteY50" fmla="*/ 2934650 h 3140063"/>
                <a:gd name="connsiteX51" fmla="*/ 848130 w 2584265"/>
                <a:gd name="connsiteY51" fmla="*/ 3009799 h 3140063"/>
                <a:gd name="connsiteX52" fmla="*/ 912153 w 2584265"/>
                <a:gd name="connsiteY52" fmla="*/ 3092463 h 3140063"/>
                <a:gd name="connsiteX53" fmla="*/ 968643 w 2584265"/>
                <a:gd name="connsiteY53" fmla="*/ 3013557 h 3140063"/>
                <a:gd name="connsiteX54" fmla="*/ 1179952 w 2584265"/>
                <a:gd name="connsiteY54" fmla="*/ 2902065 h 3140063"/>
                <a:gd name="connsiteX55" fmla="*/ 1465757 w 2584265"/>
                <a:gd name="connsiteY55" fmla="*/ 2893317 h 3140063"/>
                <a:gd name="connsiteX56" fmla="*/ 1480822 w 2584265"/>
                <a:gd name="connsiteY56" fmla="*/ 2938407 h 3140063"/>
                <a:gd name="connsiteX57" fmla="*/ 1463345 w 2584265"/>
                <a:gd name="connsiteY57" fmla="*/ 3130216 h 3140063"/>
                <a:gd name="connsiteX58" fmla="*/ 1457167 w 2584265"/>
                <a:gd name="connsiteY58" fmla="*/ 3140063 h 3140063"/>
                <a:gd name="connsiteX59" fmla="*/ 1427166 w 2584265"/>
                <a:gd name="connsiteY59" fmla="*/ 3140063 h 3140063"/>
                <a:gd name="connsiteX60" fmla="*/ 1439358 w 2584265"/>
                <a:gd name="connsiteY60" fmla="*/ 3111930 h 3140063"/>
                <a:gd name="connsiteX61" fmla="*/ 1457362 w 2584265"/>
                <a:gd name="connsiteY61" fmla="*/ 3001955 h 3140063"/>
                <a:gd name="connsiteX62" fmla="*/ 1370281 w 2584265"/>
                <a:gd name="connsiteY62" fmla="*/ 3097361 h 3140063"/>
                <a:gd name="connsiteX63" fmla="*/ 1347965 w 2584265"/>
                <a:gd name="connsiteY63" fmla="*/ 3140063 h 3140063"/>
                <a:gd name="connsiteX64" fmla="*/ 1290125 w 2584265"/>
                <a:gd name="connsiteY64" fmla="*/ 3140063 h 3140063"/>
                <a:gd name="connsiteX65" fmla="*/ 1288755 w 2584265"/>
                <a:gd name="connsiteY65" fmla="*/ 3137554 h 3140063"/>
                <a:gd name="connsiteX66" fmla="*/ 1311351 w 2584265"/>
                <a:gd name="connsiteY66" fmla="*/ 2987255 h 3140063"/>
                <a:gd name="connsiteX67" fmla="*/ 1465757 w 2584265"/>
                <a:gd name="connsiteY67" fmla="*/ 2893317 h 3140063"/>
                <a:gd name="connsiteX68" fmla="*/ 772659 w 2584265"/>
                <a:gd name="connsiteY68" fmla="*/ 2644774 h 3140063"/>
                <a:gd name="connsiteX69" fmla="*/ 776401 w 2584265"/>
                <a:gd name="connsiteY69" fmla="*/ 2709001 h 3140063"/>
                <a:gd name="connsiteX70" fmla="*/ 791369 w 2584265"/>
                <a:gd name="connsiteY70" fmla="*/ 2833685 h 3140063"/>
                <a:gd name="connsiteX71" fmla="*/ 795111 w 2584265"/>
                <a:gd name="connsiteY71" fmla="*/ 2826126 h 3140063"/>
                <a:gd name="connsiteX72" fmla="*/ 772659 w 2584265"/>
                <a:gd name="connsiteY72" fmla="*/ 2644774 h 3140063"/>
                <a:gd name="connsiteX73" fmla="*/ 1341239 w 2584265"/>
                <a:gd name="connsiteY73" fmla="*/ 2633659 h 3140063"/>
                <a:gd name="connsiteX74" fmla="*/ 1231900 w 2584265"/>
                <a:gd name="connsiteY74" fmla="*/ 2825023 h 3140063"/>
                <a:gd name="connsiteX75" fmla="*/ 1333699 w 2584265"/>
                <a:gd name="connsiteY75" fmla="*/ 2825023 h 3140063"/>
                <a:gd name="connsiteX76" fmla="*/ 1378943 w 2584265"/>
                <a:gd name="connsiteY76" fmla="*/ 2727466 h 3140063"/>
                <a:gd name="connsiteX77" fmla="*/ 1341239 w 2584265"/>
                <a:gd name="connsiteY77" fmla="*/ 2633659 h 3140063"/>
                <a:gd name="connsiteX78" fmla="*/ 1302975 w 2584265"/>
                <a:gd name="connsiteY78" fmla="*/ 2627310 h 3140063"/>
                <a:gd name="connsiteX79" fmla="*/ 1193800 w 2584265"/>
                <a:gd name="connsiteY79" fmla="*/ 2791747 h 3140063"/>
                <a:gd name="connsiteX80" fmla="*/ 1284152 w 2584265"/>
                <a:gd name="connsiteY80" fmla="*/ 2746900 h 3140063"/>
                <a:gd name="connsiteX81" fmla="*/ 1302975 w 2584265"/>
                <a:gd name="connsiteY81" fmla="*/ 2627310 h 3140063"/>
                <a:gd name="connsiteX82" fmla="*/ 425450 w 2584265"/>
                <a:gd name="connsiteY82" fmla="*/ 2608251 h 3140063"/>
                <a:gd name="connsiteX83" fmla="*/ 301029 w 2584265"/>
                <a:gd name="connsiteY83" fmla="*/ 2773530 h 3140063"/>
                <a:gd name="connsiteX84" fmla="*/ 304800 w 2584265"/>
                <a:gd name="connsiteY84" fmla="*/ 2874950 h 3140063"/>
                <a:gd name="connsiteX85" fmla="*/ 432990 w 2584265"/>
                <a:gd name="connsiteY85" fmla="*/ 2683378 h 3140063"/>
                <a:gd name="connsiteX86" fmla="*/ 425450 w 2584265"/>
                <a:gd name="connsiteY86" fmla="*/ 2608251 h 3140063"/>
                <a:gd name="connsiteX87" fmla="*/ 388356 w 2584265"/>
                <a:gd name="connsiteY87" fmla="*/ 2592375 h 3140063"/>
                <a:gd name="connsiteX88" fmla="*/ 335757 w 2584265"/>
                <a:gd name="connsiteY88" fmla="*/ 2622537 h 3140063"/>
                <a:gd name="connsiteX89" fmla="*/ 290671 w 2584265"/>
                <a:gd name="connsiteY89" fmla="*/ 2713025 h 3140063"/>
                <a:gd name="connsiteX90" fmla="*/ 392113 w 2584265"/>
                <a:gd name="connsiteY90" fmla="*/ 2596146 h 3140063"/>
                <a:gd name="connsiteX91" fmla="*/ 388356 w 2584265"/>
                <a:gd name="connsiteY91" fmla="*/ 2592375 h 3140063"/>
                <a:gd name="connsiteX92" fmla="*/ 693160 w 2584265"/>
                <a:gd name="connsiteY92" fmla="*/ 2584447 h 3140063"/>
                <a:gd name="connsiteX93" fmla="*/ 689335 w 2584265"/>
                <a:gd name="connsiteY93" fmla="*/ 2735533 h 3140063"/>
                <a:gd name="connsiteX94" fmla="*/ 750527 w 2584265"/>
                <a:gd name="connsiteY94" fmla="*/ 2795966 h 3140063"/>
                <a:gd name="connsiteX95" fmla="*/ 735229 w 2584265"/>
                <a:gd name="connsiteY95" fmla="*/ 2656212 h 3140063"/>
                <a:gd name="connsiteX96" fmla="*/ 693160 w 2584265"/>
                <a:gd name="connsiteY96" fmla="*/ 2584447 h 3140063"/>
                <a:gd name="connsiteX97" fmla="*/ 443696 w 2584265"/>
                <a:gd name="connsiteY97" fmla="*/ 2551853 h 3140063"/>
                <a:gd name="connsiteX98" fmla="*/ 471529 w 2584265"/>
                <a:gd name="connsiteY98" fmla="*/ 2555141 h 3140063"/>
                <a:gd name="connsiteX99" fmla="*/ 433868 w 2584265"/>
                <a:gd name="connsiteY99" fmla="*/ 2776834 h 3140063"/>
                <a:gd name="connsiteX100" fmla="*/ 298292 w 2584265"/>
                <a:gd name="connsiteY100" fmla="*/ 2912105 h 3140063"/>
                <a:gd name="connsiteX101" fmla="*/ 294526 w 2584265"/>
                <a:gd name="connsiteY101" fmla="*/ 2930892 h 3140063"/>
                <a:gd name="connsiteX102" fmla="*/ 427455 w 2584265"/>
                <a:gd name="connsiteY102" fmla="*/ 3126928 h 3140063"/>
                <a:gd name="connsiteX103" fmla="*/ 450194 w 2584265"/>
                <a:gd name="connsiteY103" fmla="*/ 3140063 h 3140063"/>
                <a:gd name="connsiteX104" fmla="*/ 404045 w 2584265"/>
                <a:gd name="connsiteY104" fmla="*/ 3140063 h 3140063"/>
                <a:gd name="connsiteX105" fmla="*/ 381144 w 2584265"/>
                <a:gd name="connsiteY105" fmla="*/ 3122524 h 3140063"/>
                <a:gd name="connsiteX106" fmla="*/ 324654 w 2584265"/>
                <a:gd name="connsiteY106" fmla="*/ 3115009 h 3140063"/>
                <a:gd name="connsiteX107" fmla="*/ 249804 w 2584265"/>
                <a:gd name="connsiteY107" fmla="*/ 3119706 h 3140063"/>
                <a:gd name="connsiteX108" fmla="*/ 229196 w 2584265"/>
                <a:gd name="connsiteY108" fmla="*/ 3140063 h 3140063"/>
                <a:gd name="connsiteX109" fmla="*/ 177398 w 2584265"/>
                <a:gd name="connsiteY109" fmla="*/ 3140063 h 3140063"/>
                <a:gd name="connsiteX110" fmla="*/ 200025 w 2584265"/>
                <a:gd name="connsiteY110" fmla="*/ 3114785 h 3140063"/>
                <a:gd name="connsiteX111" fmla="*/ 184384 w 2584265"/>
                <a:gd name="connsiteY111" fmla="*/ 3104892 h 3140063"/>
                <a:gd name="connsiteX112" fmla="*/ 110044 w 2584265"/>
                <a:gd name="connsiteY112" fmla="*/ 3118510 h 3140063"/>
                <a:gd name="connsiteX113" fmla="*/ 78410 w 2584265"/>
                <a:gd name="connsiteY113" fmla="*/ 3138937 h 3140063"/>
                <a:gd name="connsiteX114" fmla="*/ 76666 w 2584265"/>
                <a:gd name="connsiteY114" fmla="*/ 3140063 h 3140063"/>
                <a:gd name="connsiteX115" fmla="*/ 7421 w 2584265"/>
                <a:gd name="connsiteY115" fmla="*/ 3140063 h 3140063"/>
                <a:gd name="connsiteX116" fmla="*/ 21960 w 2584265"/>
                <a:gd name="connsiteY116" fmla="*/ 3096222 h 3140063"/>
                <a:gd name="connsiteX117" fmla="*/ 68565 w 2584265"/>
                <a:gd name="connsiteY117" fmla="*/ 3043616 h 3140063"/>
                <a:gd name="connsiteX118" fmla="*/ 207907 w 2584265"/>
                <a:gd name="connsiteY118" fmla="*/ 3039858 h 3140063"/>
                <a:gd name="connsiteX119" fmla="*/ 324654 w 2584265"/>
                <a:gd name="connsiteY119" fmla="*/ 3081192 h 3140063"/>
                <a:gd name="connsiteX120" fmla="*/ 260632 w 2584265"/>
                <a:gd name="connsiteY120" fmla="*/ 2893317 h 3140063"/>
                <a:gd name="connsiteX121" fmla="*/ 253099 w 2584265"/>
                <a:gd name="connsiteY121" fmla="*/ 2716715 h 3140063"/>
                <a:gd name="connsiteX122" fmla="*/ 351016 w 2584265"/>
                <a:gd name="connsiteY122" fmla="*/ 2581441 h 3140063"/>
                <a:gd name="connsiteX123" fmla="*/ 443696 w 2584265"/>
                <a:gd name="connsiteY123" fmla="*/ 2551853 h 3140063"/>
                <a:gd name="connsiteX124" fmla="*/ 1080957 w 2584265"/>
                <a:gd name="connsiteY124" fmla="*/ 2525708 h 3140063"/>
                <a:gd name="connsiteX125" fmla="*/ 863600 w 2584265"/>
                <a:gd name="connsiteY125" fmla="*/ 2555344 h 3140063"/>
                <a:gd name="connsiteX126" fmla="*/ 961036 w 2584265"/>
                <a:gd name="connsiteY126" fmla="*/ 2603497 h 3140063"/>
                <a:gd name="connsiteX127" fmla="*/ 1092200 w 2584265"/>
                <a:gd name="connsiteY127" fmla="*/ 2536823 h 3140063"/>
                <a:gd name="connsiteX128" fmla="*/ 1080957 w 2584265"/>
                <a:gd name="connsiteY128" fmla="*/ 2525708 h 3140063"/>
                <a:gd name="connsiteX129" fmla="*/ 1543473 w 2584265"/>
                <a:gd name="connsiteY129" fmla="*/ 2512725 h 3140063"/>
                <a:gd name="connsiteX130" fmla="*/ 1525588 w 2584265"/>
                <a:gd name="connsiteY130" fmla="*/ 2524502 h 3140063"/>
                <a:gd name="connsiteX131" fmla="*/ 1819276 w 2584265"/>
                <a:gd name="connsiteY131" fmla="*/ 2754310 h 3140063"/>
                <a:gd name="connsiteX132" fmla="*/ 1567006 w 2584265"/>
                <a:gd name="connsiteY132" fmla="*/ 2520733 h 3140063"/>
                <a:gd name="connsiteX133" fmla="*/ 1543473 w 2584265"/>
                <a:gd name="connsiteY133" fmla="*/ 2512725 h 3140063"/>
                <a:gd name="connsiteX134" fmla="*/ 1631950 w 2584265"/>
                <a:gd name="connsiteY134" fmla="*/ 2509456 h 3140063"/>
                <a:gd name="connsiteX135" fmla="*/ 1695899 w 2584265"/>
                <a:gd name="connsiteY135" fmla="*/ 2558597 h 3140063"/>
                <a:gd name="connsiteX136" fmla="*/ 1804988 w 2584265"/>
                <a:gd name="connsiteY136" fmla="*/ 2660648 h 3140063"/>
                <a:gd name="connsiteX137" fmla="*/ 1767371 w 2584265"/>
                <a:gd name="connsiteY137" fmla="*/ 2588832 h 3140063"/>
                <a:gd name="connsiteX138" fmla="*/ 1631950 w 2584265"/>
                <a:gd name="connsiteY138" fmla="*/ 2509456 h 3140063"/>
                <a:gd name="connsiteX139" fmla="*/ 991272 w 2584265"/>
                <a:gd name="connsiteY139" fmla="*/ 2476494 h 3140063"/>
                <a:gd name="connsiteX140" fmla="*/ 863600 w 2584265"/>
                <a:gd name="connsiteY140" fmla="*/ 2524650 h 3140063"/>
                <a:gd name="connsiteX141" fmla="*/ 1058863 w 2584265"/>
                <a:gd name="connsiteY141" fmla="*/ 2502421 h 3140063"/>
                <a:gd name="connsiteX142" fmla="*/ 991272 w 2584265"/>
                <a:gd name="connsiteY142" fmla="*/ 2476494 h 3140063"/>
                <a:gd name="connsiteX143" fmla="*/ 422275 w 2584265"/>
                <a:gd name="connsiteY143" fmla="*/ 2453408 h 3140063"/>
                <a:gd name="connsiteX144" fmla="*/ 207367 w 2584265"/>
                <a:gd name="connsiteY144" fmla="*/ 2689964 h 3140063"/>
                <a:gd name="connsiteX145" fmla="*/ 0 w 2584265"/>
                <a:gd name="connsiteY145" fmla="*/ 3065451 h 3140063"/>
                <a:gd name="connsiteX146" fmla="*/ 0 w 2584265"/>
                <a:gd name="connsiteY146" fmla="*/ 2888973 h 3140063"/>
                <a:gd name="connsiteX147" fmla="*/ 22622 w 2584265"/>
                <a:gd name="connsiteY147" fmla="*/ 2930276 h 3140063"/>
                <a:gd name="connsiteX148" fmla="*/ 271463 w 2584265"/>
                <a:gd name="connsiteY148" fmla="*/ 2577318 h 3140063"/>
                <a:gd name="connsiteX149" fmla="*/ 279003 w 2584265"/>
                <a:gd name="connsiteY149" fmla="*/ 2464672 h 3140063"/>
                <a:gd name="connsiteX150" fmla="*/ 305395 w 2584265"/>
                <a:gd name="connsiteY150" fmla="*/ 2524750 h 3140063"/>
                <a:gd name="connsiteX151" fmla="*/ 422275 w 2584265"/>
                <a:gd name="connsiteY151" fmla="*/ 2453408 h 3140063"/>
                <a:gd name="connsiteX152" fmla="*/ 113348 w 2584265"/>
                <a:gd name="connsiteY152" fmla="*/ 2419338 h 3140063"/>
                <a:gd name="connsiteX153" fmla="*/ 173800 w 2584265"/>
                <a:gd name="connsiteY153" fmla="*/ 2419338 h 3140063"/>
                <a:gd name="connsiteX154" fmla="*/ 188913 w 2584265"/>
                <a:gd name="connsiteY154" fmla="*/ 2434420 h 3140063"/>
                <a:gd name="connsiteX155" fmla="*/ 117126 w 2584265"/>
                <a:gd name="connsiteY155" fmla="*/ 2656868 h 3140063"/>
                <a:gd name="connsiteX156" fmla="*/ 0 w 2584265"/>
                <a:gd name="connsiteY156" fmla="*/ 2720963 h 3140063"/>
                <a:gd name="connsiteX157" fmla="*/ 0 w 2584265"/>
                <a:gd name="connsiteY157" fmla="*/ 2690801 h 3140063"/>
                <a:gd name="connsiteX158" fmla="*/ 49118 w 2584265"/>
                <a:gd name="connsiteY158" fmla="*/ 2675719 h 3140063"/>
                <a:gd name="connsiteX159" fmla="*/ 143574 w 2584265"/>
                <a:gd name="connsiteY159" fmla="*/ 2487204 h 3140063"/>
                <a:gd name="connsiteX160" fmla="*/ 124683 w 2584265"/>
                <a:gd name="connsiteY160" fmla="*/ 2483434 h 3140063"/>
                <a:gd name="connsiteX161" fmla="*/ 0 w 2584265"/>
                <a:gd name="connsiteY161" fmla="*/ 2600313 h 3140063"/>
                <a:gd name="connsiteX162" fmla="*/ 0 w 2584265"/>
                <a:gd name="connsiteY162" fmla="*/ 2555070 h 3140063"/>
                <a:gd name="connsiteX163" fmla="*/ 90678 w 2584265"/>
                <a:gd name="connsiteY163" fmla="*/ 2475893 h 3140063"/>
                <a:gd name="connsiteX164" fmla="*/ 98235 w 2584265"/>
                <a:gd name="connsiteY164" fmla="*/ 2453272 h 3140063"/>
                <a:gd name="connsiteX165" fmla="*/ 41561 w 2584265"/>
                <a:gd name="connsiteY165" fmla="*/ 2475893 h 3140063"/>
                <a:gd name="connsiteX166" fmla="*/ 0 w 2584265"/>
                <a:gd name="connsiteY166" fmla="*/ 2513597 h 3140063"/>
                <a:gd name="connsiteX167" fmla="*/ 0 w 2584265"/>
                <a:gd name="connsiteY167" fmla="*/ 2475893 h 3140063"/>
                <a:gd name="connsiteX168" fmla="*/ 113348 w 2584265"/>
                <a:gd name="connsiteY168" fmla="*/ 2419338 h 3140063"/>
                <a:gd name="connsiteX169" fmla="*/ 302260 w 2584265"/>
                <a:gd name="connsiteY169" fmla="*/ 2366952 h 3140063"/>
                <a:gd name="connsiteX170" fmla="*/ 302260 w 2584265"/>
                <a:gd name="connsiteY170" fmla="*/ 2442547 h 3140063"/>
                <a:gd name="connsiteX171" fmla="*/ 264160 w 2584265"/>
                <a:gd name="connsiteY171" fmla="*/ 2408529 h 3140063"/>
                <a:gd name="connsiteX172" fmla="*/ 302260 w 2584265"/>
                <a:gd name="connsiteY172" fmla="*/ 2366952 h 3140063"/>
                <a:gd name="connsiteX173" fmla="*/ 305859 w 2584265"/>
                <a:gd name="connsiteY173" fmla="*/ 2330438 h 3140063"/>
                <a:gd name="connsiteX174" fmla="*/ 309563 w 2584265"/>
                <a:gd name="connsiteY174" fmla="*/ 2330438 h 3140063"/>
                <a:gd name="connsiteX175" fmla="*/ 309563 w 2584265"/>
                <a:gd name="connsiteY175" fmla="*/ 2341551 h 3140063"/>
                <a:gd name="connsiteX176" fmla="*/ 302154 w 2584265"/>
                <a:gd name="connsiteY176" fmla="*/ 2341551 h 3140063"/>
                <a:gd name="connsiteX177" fmla="*/ 305859 w 2584265"/>
                <a:gd name="connsiteY177" fmla="*/ 2330438 h 3140063"/>
                <a:gd name="connsiteX178" fmla="*/ 0 w 2584265"/>
                <a:gd name="connsiteY178" fmla="*/ 2251063 h 3140063"/>
                <a:gd name="connsiteX179" fmla="*/ 184905 w 2584265"/>
                <a:gd name="connsiteY179" fmla="*/ 2292198 h 3140063"/>
                <a:gd name="connsiteX180" fmla="*/ 230188 w 2584265"/>
                <a:gd name="connsiteY180" fmla="*/ 2337071 h 3140063"/>
                <a:gd name="connsiteX181" fmla="*/ 226415 w 2584265"/>
                <a:gd name="connsiteY181" fmla="*/ 2348289 h 3140063"/>
                <a:gd name="connsiteX182" fmla="*/ 0 w 2584265"/>
                <a:gd name="connsiteY182" fmla="*/ 2419338 h 3140063"/>
                <a:gd name="connsiteX183" fmla="*/ 0 w 2584265"/>
                <a:gd name="connsiteY183" fmla="*/ 2389423 h 3140063"/>
                <a:gd name="connsiteX184" fmla="*/ 83019 w 2584265"/>
                <a:gd name="connsiteY184" fmla="*/ 2325852 h 3140063"/>
                <a:gd name="connsiteX185" fmla="*/ 83019 w 2584265"/>
                <a:gd name="connsiteY185" fmla="*/ 2310895 h 3140063"/>
                <a:gd name="connsiteX186" fmla="*/ 0 w 2584265"/>
                <a:gd name="connsiteY186" fmla="*/ 2314634 h 3140063"/>
                <a:gd name="connsiteX187" fmla="*/ 0 w 2584265"/>
                <a:gd name="connsiteY187" fmla="*/ 2251063 h 3140063"/>
                <a:gd name="connsiteX188" fmla="*/ 1412141 w 2584265"/>
                <a:gd name="connsiteY188" fmla="*/ 2168520 h 3140063"/>
                <a:gd name="connsiteX189" fmla="*/ 1254410 w 2584265"/>
                <a:gd name="connsiteY189" fmla="*/ 2277495 h 3140063"/>
                <a:gd name="connsiteX190" fmla="*/ 923925 w 2584265"/>
                <a:gd name="connsiteY190" fmla="*/ 2330106 h 3140063"/>
                <a:gd name="connsiteX191" fmla="*/ 1273187 w 2584265"/>
                <a:gd name="connsiteY191" fmla="*/ 2442838 h 3140063"/>
                <a:gd name="connsiteX192" fmla="*/ 1352053 w 2584265"/>
                <a:gd name="connsiteY192" fmla="*/ 2442838 h 3140063"/>
                <a:gd name="connsiteX193" fmla="*/ 1400875 w 2584265"/>
                <a:gd name="connsiteY193" fmla="*/ 2300043 h 3140063"/>
                <a:gd name="connsiteX194" fmla="*/ 1412141 w 2584265"/>
                <a:gd name="connsiteY194" fmla="*/ 2168520 h 3140063"/>
                <a:gd name="connsiteX195" fmla="*/ 1563292 w 2584265"/>
                <a:gd name="connsiteY195" fmla="*/ 2163758 h 3140063"/>
                <a:gd name="connsiteX196" fmla="*/ 1559521 w 2584265"/>
                <a:gd name="connsiteY196" fmla="*/ 2167528 h 3140063"/>
                <a:gd name="connsiteX197" fmla="*/ 1465263 w 2584265"/>
                <a:gd name="connsiteY197" fmla="*/ 2401288 h 3140063"/>
                <a:gd name="connsiteX198" fmla="*/ 1491655 w 2584265"/>
                <a:gd name="connsiteY198" fmla="*/ 2405059 h 3140063"/>
                <a:gd name="connsiteX199" fmla="*/ 1600995 w 2584265"/>
                <a:gd name="connsiteY199" fmla="*/ 2318343 h 3140063"/>
                <a:gd name="connsiteX200" fmla="*/ 1563292 w 2584265"/>
                <a:gd name="connsiteY200" fmla="*/ 2163758 h 3140063"/>
                <a:gd name="connsiteX201" fmla="*/ 1282771 w 2584265"/>
                <a:gd name="connsiteY201" fmla="*/ 2153380 h 3140063"/>
                <a:gd name="connsiteX202" fmla="*/ 1213333 w 2584265"/>
                <a:gd name="connsiteY202" fmla="*/ 2160894 h 3140063"/>
                <a:gd name="connsiteX203" fmla="*/ 1001712 w 2584265"/>
                <a:gd name="connsiteY203" fmla="*/ 2266057 h 3140063"/>
                <a:gd name="connsiteX204" fmla="*/ 1130196 w 2584265"/>
                <a:gd name="connsiteY204" fmla="*/ 2281081 h 3140063"/>
                <a:gd name="connsiteX205" fmla="*/ 1349375 w 2584265"/>
                <a:gd name="connsiteY205" fmla="*/ 2168406 h 3140063"/>
                <a:gd name="connsiteX206" fmla="*/ 1282771 w 2584265"/>
                <a:gd name="connsiteY206" fmla="*/ 2153380 h 3140063"/>
                <a:gd name="connsiteX207" fmla="*/ 1518920 w 2584265"/>
                <a:gd name="connsiteY207" fmla="*/ 2130418 h 3140063"/>
                <a:gd name="connsiteX208" fmla="*/ 1423670 w 2584265"/>
                <a:gd name="connsiteY208" fmla="*/ 2378492 h 3140063"/>
                <a:gd name="connsiteX209" fmla="*/ 1438910 w 2584265"/>
                <a:gd name="connsiteY209" fmla="*/ 2386009 h 3140063"/>
                <a:gd name="connsiteX210" fmla="*/ 1530350 w 2584265"/>
                <a:gd name="connsiteY210" fmla="*/ 2130418 h 3140063"/>
                <a:gd name="connsiteX211" fmla="*/ 1518920 w 2584265"/>
                <a:gd name="connsiteY211" fmla="*/ 2130418 h 3140063"/>
                <a:gd name="connsiteX212" fmla="*/ 1209048 w 2584265"/>
                <a:gd name="connsiteY212" fmla="*/ 2112477 h 3140063"/>
                <a:gd name="connsiteX213" fmla="*/ 1062037 w 2584265"/>
                <a:gd name="connsiteY213" fmla="*/ 2176459 h 3140063"/>
                <a:gd name="connsiteX214" fmla="*/ 1277937 w 2584265"/>
                <a:gd name="connsiteY214" fmla="*/ 2123817 h 3140063"/>
                <a:gd name="connsiteX215" fmla="*/ 1266574 w 2584265"/>
                <a:gd name="connsiteY215" fmla="*/ 2116296 h 3140063"/>
                <a:gd name="connsiteX216" fmla="*/ 1209048 w 2584265"/>
                <a:gd name="connsiteY216" fmla="*/ 2112477 h 3140063"/>
                <a:gd name="connsiteX217" fmla="*/ 0 w 2584265"/>
                <a:gd name="connsiteY217" fmla="*/ 1965313 h 3140063"/>
                <a:gd name="connsiteX218" fmla="*/ 45326 w 2584265"/>
                <a:gd name="connsiteY218" fmla="*/ 2014254 h 3140063"/>
                <a:gd name="connsiteX219" fmla="*/ 109538 w 2584265"/>
                <a:gd name="connsiteY219" fmla="*/ 2206251 h 3140063"/>
                <a:gd name="connsiteX220" fmla="*/ 101984 w 2584265"/>
                <a:gd name="connsiteY220" fmla="*/ 2221309 h 3140063"/>
                <a:gd name="connsiteX221" fmla="*/ 0 w 2584265"/>
                <a:gd name="connsiteY221" fmla="*/ 2228839 h 3140063"/>
                <a:gd name="connsiteX222" fmla="*/ 0 w 2584265"/>
                <a:gd name="connsiteY222" fmla="*/ 2202486 h 3140063"/>
                <a:gd name="connsiteX223" fmla="*/ 52881 w 2584265"/>
                <a:gd name="connsiteY223" fmla="*/ 2191192 h 3140063"/>
                <a:gd name="connsiteX224" fmla="*/ 0 w 2584265"/>
                <a:gd name="connsiteY224" fmla="*/ 2172369 h 3140063"/>
                <a:gd name="connsiteX225" fmla="*/ 0 w 2584265"/>
                <a:gd name="connsiteY225" fmla="*/ 2146016 h 3140063"/>
                <a:gd name="connsiteX226" fmla="*/ 56658 w 2584265"/>
                <a:gd name="connsiteY226" fmla="*/ 2153545 h 3140063"/>
                <a:gd name="connsiteX227" fmla="*/ 0 w 2584265"/>
                <a:gd name="connsiteY227" fmla="*/ 2006725 h 3140063"/>
                <a:gd name="connsiteX228" fmla="*/ 0 w 2584265"/>
                <a:gd name="connsiteY228" fmla="*/ 1965313 h 3140063"/>
                <a:gd name="connsiteX229" fmla="*/ 1179046 w 2584265"/>
                <a:gd name="connsiteY229" fmla="*/ 1814511 h 3140063"/>
                <a:gd name="connsiteX230" fmla="*/ 971550 w 2584265"/>
                <a:gd name="connsiteY230" fmla="*/ 1912392 h 3140063"/>
                <a:gd name="connsiteX231" fmla="*/ 1031912 w 2584265"/>
                <a:gd name="connsiteY231" fmla="*/ 1923686 h 3140063"/>
                <a:gd name="connsiteX232" fmla="*/ 1292225 w 2584265"/>
                <a:gd name="connsiteY232" fmla="*/ 1829568 h 3140063"/>
                <a:gd name="connsiteX233" fmla="*/ 1292225 w 2584265"/>
                <a:gd name="connsiteY233" fmla="*/ 1814511 h 3140063"/>
                <a:gd name="connsiteX234" fmla="*/ 1179046 w 2584265"/>
                <a:gd name="connsiteY234" fmla="*/ 1814511 h 3140063"/>
                <a:gd name="connsiteX235" fmla="*/ 1154473 w 2584265"/>
                <a:gd name="connsiteY235" fmla="*/ 1752952 h 3140063"/>
                <a:gd name="connsiteX236" fmla="*/ 1077383 w 2584265"/>
                <a:gd name="connsiteY236" fmla="*/ 1754363 h 3140063"/>
                <a:gd name="connsiteX237" fmla="*/ 1001712 w 2584265"/>
                <a:gd name="connsiteY237" fmla="*/ 1844674 h 3140063"/>
                <a:gd name="connsiteX238" fmla="*/ 1115219 w 2584265"/>
                <a:gd name="connsiteY238" fmla="*/ 1803280 h 3140063"/>
                <a:gd name="connsiteX239" fmla="*/ 1228725 w 2584265"/>
                <a:gd name="connsiteY239" fmla="*/ 1776938 h 3140063"/>
                <a:gd name="connsiteX240" fmla="*/ 1154473 w 2584265"/>
                <a:gd name="connsiteY240" fmla="*/ 1752952 h 3140063"/>
                <a:gd name="connsiteX241" fmla="*/ 449262 w 2584265"/>
                <a:gd name="connsiteY241" fmla="*/ 1731957 h 3140063"/>
                <a:gd name="connsiteX242" fmla="*/ 719137 w 2584265"/>
                <a:gd name="connsiteY242" fmla="*/ 1898407 h 3140063"/>
                <a:gd name="connsiteX243" fmla="*/ 449262 w 2584265"/>
                <a:gd name="connsiteY243" fmla="*/ 1731957 h 3140063"/>
                <a:gd name="connsiteX244" fmla="*/ 470973 w 2584265"/>
                <a:gd name="connsiteY244" fmla="*/ 1680529 h 3140063"/>
                <a:gd name="connsiteX245" fmla="*/ 422275 w 2584265"/>
                <a:gd name="connsiteY245" fmla="*/ 1694319 h 3140063"/>
                <a:gd name="connsiteX246" fmla="*/ 678852 w 2584265"/>
                <a:gd name="connsiteY246" fmla="*/ 1814506 h 3140063"/>
                <a:gd name="connsiteX247" fmla="*/ 682625 w 2584265"/>
                <a:gd name="connsiteY247" fmla="*/ 1810750 h 3140063"/>
                <a:gd name="connsiteX248" fmla="*/ 618481 w 2584265"/>
                <a:gd name="connsiteY248" fmla="*/ 1724365 h 3140063"/>
                <a:gd name="connsiteX249" fmla="*/ 470973 w 2584265"/>
                <a:gd name="connsiteY249" fmla="*/ 1680529 h 3140063"/>
                <a:gd name="connsiteX250" fmla="*/ 619726 w 2584265"/>
                <a:gd name="connsiteY250" fmla="*/ 1474526 h 3140063"/>
                <a:gd name="connsiteX251" fmla="*/ 563432 w 2584265"/>
                <a:gd name="connsiteY251" fmla="*/ 1477109 h 3140063"/>
                <a:gd name="connsiteX252" fmla="*/ 460375 w 2584265"/>
                <a:gd name="connsiteY252" fmla="*/ 1514680 h 3140063"/>
                <a:gd name="connsiteX253" fmla="*/ 723900 w 2584265"/>
                <a:gd name="connsiteY253" fmla="*/ 1525951 h 3140063"/>
                <a:gd name="connsiteX254" fmla="*/ 674960 w 2584265"/>
                <a:gd name="connsiteY254" fmla="*/ 1484623 h 3140063"/>
                <a:gd name="connsiteX255" fmla="*/ 619726 w 2584265"/>
                <a:gd name="connsiteY255" fmla="*/ 1474526 h 3140063"/>
                <a:gd name="connsiteX256" fmla="*/ 1198562 w 2584265"/>
                <a:gd name="connsiteY256" fmla="*/ 1465260 h 3140063"/>
                <a:gd name="connsiteX257" fmla="*/ 1042987 w 2584265"/>
                <a:gd name="connsiteY257" fmla="*/ 1555572 h 3140063"/>
                <a:gd name="connsiteX258" fmla="*/ 1137850 w 2584265"/>
                <a:gd name="connsiteY258" fmla="*/ 1555572 h 3140063"/>
                <a:gd name="connsiteX259" fmla="*/ 1198562 w 2584265"/>
                <a:gd name="connsiteY259" fmla="*/ 1465260 h 3140063"/>
                <a:gd name="connsiteX260" fmla="*/ 1258135 w 2584265"/>
                <a:gd name="connsiteY260" fmla="*/ 1462667 h 3140063"/>
                <a:gd name="connsiteX261" fmla="*/ 1216777 w 2584265"/>
                <a:gd name="connsiteY261" fmla="*/ 1503996 h 3140063"/>
                <a:gd name="connsiteX262" fmla="*/ 968625 w 2584265"/>
                <a:gd name="connsiteY262" fmla="*/ 1665550 h 3140063"/>
                <a:gd name="connsiteX263" fmla="*/ 915987 w 2584265"/>
                <a:gd name="connsiteY263" fmla="*/ 1909762 h 3140063"/>
                <a:gd name="connsiteX264" fmla="*/ 927267 w 2584265"/>
                <a:gd name="connsiteY264" fmla="*/ 1902246 h 3140063"/>
                <a:gd name="connsiteX265" fmla="*/ 1115260 w 2584265"/>
                <a:gd name="connsiteY265" fmla="*/ 1725666 h 3140063"/>
                <a:gd name="connsiteX266" fmla="*/ 1340852 w 2584265"/>
                <a:gd name="connsiteY266" fmla="*/ 1797048 h 3140063"/>
                <a:gd name="connsiteX267" fmla="*/ 1344612 w 2584265"/>
                <a:gd name="connsiteY267" fmla="*/ 1774506 h 3140063"/>
                <a:gd name="connsiteX268" fmla="*/ 1258135 w 2584265"/>
                <a:gd name="connsiteY268" fmla="*/ 1462667 h 3140063"/>
                <a:gd name="connsiteX269" fmla="*/ 1138252 w 2584265"/>
                <a:gd name="connsiteY269" fmla="*/ 1407398 h 3140063"/>
                <a:gd name="connsiteX270" fmla="*/ 1085397 w 2584265"/>
                <a:gd name="connsiteY270" fmla="*/ 1409276 h 3140063"/>
                <a:gd name="connsiteX271" fmla="*/ 1047977 w 2584265"/>
                <a:gd name="connsiteY271" fmla="*/ 1443089 h 3140063"/>
                <a:gd name="connsiteX272" fmla="*/ 1040493 w 2584265"/>
                <a:gd name="connsiteY272" fmla="*/ 1514475 h 3140063"/>
                <a:gd name="connsiteX273" fmla="*/ 1182688 w 2584265"/>
                <a:gd name="connsiteY273" fmla="*/ 1428061 h 3140063"/>
                <a:gd name="connsiteX274" fmla="*/ 1138252 w 2584265"/>
                <a:gd name="connsiteY274" fmla="*/ 1407398 h 3140063"/>
                <a:gd name="connsiteX275" fmla="*/ 599052 w 2584265"/>
                <a:gd name="connsiteY275" fmla="*/ 1401859 h 3140063"/>
                <a:gd name="connsiteX276" fmla="*/ 530998 w 2584265"/>
                <a:gd name="connsiteY276" fmla="*/ 1402327 h 3140063"/>
                <a:gd name="connsiteX277" fmla="*/ 466725 w 2584265"/>
                <a:gd name="connsiteY277" fmla="*/ 1466017 h 3140063"/>
                <a:gd name="connsiteX278" fmla="*/ 648202 w 2584265"/>
                <a:gd name="connsiteY278" fmla="*/ 1458524 h 3140063"/>
                <a:gd name="connsiteX279" fmla="*/ 754063 w 2584265"/>
                <a:gd name="connsiteY279" fmla="*/ 1488497 h 3140063"/>
                <a:gd name="connsiteX280" fmla="*/ 731378 w 2584265"/>
                <a:gd name="connsiteY280" fmla="*/ 1451032 h 3140063"/>
                <a:gd name="connsiteX281" fmla="*/ 655763 w 2584265"/>
                <a:gd name="connsiteY281" fmla="*/ 1421060 h 3140063"/>
                <a:gd name="connsiteX282" fmla="*/ 599052 w 2584265"/>
                <a:gd name="connsiteY282" fmla="*/ 1401859 h 3140063"/>
                <a:gd name="connsiteX283" fmla="*/ 42069 w 2584265"/>
                <a:gd name="connsiteY283" fmla="*/ 1349938 h 3140063"/>
                <a:gd name="connsiteX284" fmla="*/ 8136 w 2584265"/>
                <a:gd name="connsiteY284" fmla="*/ 1439854 h 3140063"/>
                <a:gd name="connsiteX285" fmla="*/ 264518 w 2584265"/>
                <a:gd name="connsiteY285" fmla="*/ 1720841 h 3140063"/>
                <a:gd name="connsiteX286" fmla="*/ 260748 w 2584265"/>
                <a:gd name="connsiteY286" fmla="*/ 1694616 h 3140063"/>
                <a:gd name="connsiteX287" fmla="*/ 91083 w 2584265"/>
                <a:gd name="connsiteY287" fmla="*/ 1364924 h 3140063"/>
                <a:gd name="connsiteX288" fmla="*/ 42069 w 2584265"/>
                <a:gd name="connsiteY288" fmla="*/ 1349938 h 3140063"/>
                <a:gd name="connsiteX289" fmla="*/ 188963 w 2584265"/>
                <a:gd name="connsiteY289" fmla="*/ 1296980 h 3140063"/>
                <a:gd name="connsiteX290" fmla="*/ 121380 w 2584265"/>
                <a:gd name="connsiteY290" fmla="*/ 1345799 h 3140063"/>
                <a:gd name="connsiteX291" fmla="*/ 177699 w 2584265"/>
                <a:gd name="connsiteY291" fmla="*/ 1522302 h 3140063"/>
                <a:gd name="connsiteX292" fmla="*/ 267809 w 2584265"/>
                <a:gd name="connsiteY292" fmla="*/ 1646230 h 3140063"/>
                <a:gd name="connsiteX293" fmla="*/ 301600 w 2584265"/>
                <a:gd name="connsiteY293" fmla="*/ 1413396 h 3140063"/>
                <a:gd name="connsiteX294" fmla="*/ 188963 w 2584265"/>
                <a:gd name="connsiteY294" fmla="*/ 1296980 h 3140063"/>
                <a:gd name="connsiteX295" fmla="*/ 791809 w 2584265"/>
                <a:gd name="connsiteY295" fmla="*/ 1262061 h 3140063"/>
                <a:gd name="connsiteX296" fmla="*/ 754062 w 2584265"/>
                <a:gd name="connsiteY296" fmla="*/ 1292223 h 3140063"/>
                <a:gd name="connsiteX297" fmla="*/ 848430 w 2584265"/>
                <a:gd name="connsiteY297" fmla="*/ 1360088 h 3140063"/>
                <a:gd name="connsiteX298" fmla="*/ 920150 w 2584265"/>
                <a:gd name="connsiteY298" fmla="*/ 1412873 h 3140063"/>
                <a:gd name="connsiteX299" fmla="*/ 893727 w 2584265"/>
                <a:gd name="connsiteY299" fmla="*/ 1314844 h 3140063"/>
                <a:gd name="connsiteX300" fmla="*/ 791809 w 2584265"/>
                <a:gd name="connsiteY300" fmla="*/ 1262061 h 3140063"/>
                <a:gd name="connsiteX301" fmla="*/ 543318 w 2584265"/>
                <a:gd name="connsiteY301" fmla="*/ 1131882 h 3140063"/>
                <a:gd name="connsiteX302" fmla="*/ 207570 w 2584265"/>
                <a:gd name="connsiteY302" fmla="*/ 1214561 h 3140063"/>
                <a:gd name="connsiteX303" fmla="*/ 200025 w 2584265"/>
                <a:gd name="connsiteY303" fmla="*/ 1270933 h 3140063"/>
                <a:gd name="connsiteX304" fmla="*/ 309426 w 2584265"/>
                <a:gd name="connsiteY304" fmla="*/ 1316029 h 3140063"/>
                <a:gd name="connsiteX305" fmla="*/ 509366 w 2584265"/>
                <a:gd name="connsiteY305" fmla="*/ 1214561 h 3140063"/>
                <a:gd name="connsiteX306" fmla="*/ 543318 w 2584265"/>
                <a:gd name="connsiteY306" fmla="*/ 1131882 h 3140063"/>
                <a:gd name="connsiteX307" fmla="*/ 82225 w 2584265"/>
                <a:gd name="connsiteY307" fmla="*/ 1089471 h 3140063"/>
                <a:gd name="connsiteX308" fmla="*/ 71437 w 2584265"/>
                <a:gd name="connsiteY308" fmla="*/ 1097182 h 3140063"/>
                <a:gd name="connsiteX309" fmla="*/ 108960 w 2584265"/>
                <a:gd name="connsiteY309" fmla="*/ 1108067 h 3140063"/>
                <a:gd name="connsiteX310" fmla="*/ 101455 w 2584265"/>
                <a:gd name="connsiteY310" fmla="*/ 1089925 h 3140063"/>
                <a:gd name="connsiteX311" fmla="*/ 82225 w 2584265"/>
                <a:gd name="connsiteY311" fmla="*/ 1089471 h 3140063"/>
                <a:gd name="connsiteX312" fmla="*/ 335843 w 2584265"/>
                <a:gd name="connsiteY312" fmla="*/ 1004908 h 3140063"/>
                <a:gd name="connsiteX313" fmla="*/ 282886 w 2584265"/>
                <a:gd name="connsiteY313" fmla="*/ 1011456 h 3140063"/>
                <a:gd name="connsiteX314" fmla="*/ 177559 w 2584265"/>
                <a:gd name="connsiteY314" fmla="*/ 1090040 h 3140063"/>
                <a:gd name="connsiteX315" fmla="*/ 215175 w 2584265"/>
                <a:gd name="connsiteY315" fmla="*/ 1179848 h 3140063"/>
                <a:gd name="connsiteX316" fmla="*/ 501063 w 2584265"/>
                <a:gd name="connsiteY316" fmla="*/ 1108749 h 3140063"/>
                <a:gd name="connsiteX317" fmla="*/ 489778 w 2584265"/>
                <a:gd name="connsiteY317" fmla="*/ 1063846 h 3140063"/>
                <a:gd name="connsiteX318" fmla="*/ 335843 w 2584265"/>
                <a:gd name="connsiteY318" fmla="*/ 1004908 h 3140063"/>
                <a:gd name="connsiteX319" fmla="*/ 584975 w 2584265"/>
                <a:gd name="connsiteY319" fmla="*/ 898516 h 3140063"/>
                <a:gd name="connsiteX320" fmla="*/ 407987 w 2584265"/>
                <a:gd name="connsiteY320" fmla="*/ 984942 h 3140063"/>
                <a:gd name="connsiteX321" fmla="*/ 407987 w 2584265"/>
                <a:gd name="connsiteY321" fmla="*/ 992457 h 3140063"/>
                <a:gd name="connsiteX322" fmla="*/ 536021 w 2584265"/>
                <a:gd name="connsiteY322" fmla="*/ 1093916 h 3140063"/>
                <a:gd name="connsiteX323" fmla="*/ 607569 w 2584265"/>
                <a:gd name="connsiteY323" fmla="*/ 1101432 h 3140063"/>
                <a:gd name="connsiteX324" fmla="*/ 532255 w 2584265"/>
                <a:gd name="connsiteY324" fmla="*/ 1240464 h 3140063"/>
                <a:gd name="connsiteX325" fmla="*/ 713009 w 2584265"/>
                <a:gd name="connsiteY325" fmla="*/ 1270525 h 3140063"/>
                <a:gd name="connsiteX326" fmla="*/ 739368 w 2584265"/>
                <a:gd name="connsiteY326" fmla="*/ 1263010 h 3140063"/>
                <a:gd name="connsiteX327" fmla="*/ 886231 w 2584265"/>
                <a:gd name="connsiteY327" fmla="*/ 1281796 h 3140063"/>
                <a:gd name="connsiteX328" fmla="*/ 938950 w 2584265"/>
                <a:gd name="connsiteY328" fmla="*/ 1477195 h 3140063"/>
                <a:gd name="connsiteX329" fmla="*/ 957779 w 2584265"/>
                <a:gd name="connsiteY329" fmla="*/ 1604954 h 3140063"/>
                <a:gd name="connsiteX330" fmla="*/ 1074516 w 2584265"/>
                <a:gd name="connsiteY330" fmla="*/ 1394527 h 3140063"/>
                <a:gd name="connsiteX331" fmla="*/ 1213846 w 2584265"/>
                <a:gd name="connsiteY331" fmla="*/ 1413315 h 3140063"/>
                <a:gd name="connsiteX332" fmla="*/ 1217612 w 2584265"/>
                <a:gd name="connsiteY332" fmla="*/ 1405800 h 3140063"/>
                <a:gd name="connsiteX333" fmla="*/ 777025 w 2584265"/>
                <a:gd name="connsiteY333" fmla="*/ 1210403 h 3140063"/>
                <a:gd name="connsiteX334" fmla="*/ 641460 w 2584265"/>
                <a:gd name="connsiteY334" fmla="*/ 1225435 h 3140063"/>
                <a:gd name="connsiteX335" fmla="*/ 648992 w 2584265"/>
                <a:gd name="connsiteY335" fmla="*/ 1191615 h 3140063"/>
                <a:gd name="connsiteX336" fmla="*/ 584975 w 2584265"/>
                <a:gd name="connsiteY336" fmla="*/ 898516 h 3140063"/>
                <a:gd name="connsiteX337" fmla="*/ 564998 w 2584265"/>
                <a:gd name="connsiteY337" fmla="*/ 849305 h 3140063"/>
                <a:gd name="connsiteX338" fmla="*/ 381000 w 2584265"/>
                <a:gd name="connsiteY338" fmla="*/ 947832 h 3140063"/>
                <a:gd name="connsiteX339" fmla="*/ 538712 w 2584265"/>
                <a:gd name="connsiteY339" fmla="*/ 913726 h 3140063"/>
                <a:gd name="connsiteX340" fmla="*/ 564998 w 2584265"/>
                <a:gd name="connsiteY340" fmla="*/ 849305 h 3140063"/>
                <a:gd name="connsiteX341" fmla="*/ 475909 w 2584265"/>
                <a:gd name="connsiteY341" fmla="*/ 818348 h 3140063"/>
                <a:gd name="connsiteX342" fmla="*/ 433387 w 2584265"/>
                <a:gd name="connsiteY342" fmla="*/ 823904 h 3140063"/>
                <a:gd name="connsiteX343" fmla="*/ 354012 w 2584265"/>
                <a:gd name="connsiteY343" fmla="*/ 912805 h 3140063"/>
                <a:gd name="connsiteX344" fmla="*/ 512762 w 2584265"/>
                <a:gd name="connsiteY344" fmla="*/ 831312 h 3140063"/>
                <a:gd name="connsiteX345" fmla="*/ 512762 w 2584265"/>
                <a:gd name="connsiteY345" fmla="*/ 823904 h 3140063"/>
                <a:gd name="connsiteX346" fmla="*/ 475909 w 2584265"/>
                <a:gd name="connsiteY346" fmla="*/ 818348 h 3140063"/>
                <a:gd name="connsiteX347" fmla="*/ 256190 w 2584265"/>
                <a:gd name="connsiteY347" fmla="*/ 687379 h 3140063"/>
                <a:gd name="connsiteX348" fmla="*/ 113698 w 2584265"/>
                <a:gd name="connsiteY348" fmla="*/ 939611 h 3140063"/>
                <a:gd name="connsiteX349" fmla="*/ 147446 w 2584265"/>
                <a:gd name="connsiteY349" fmla="*/ 1082669 h 3140063"/>
                <a:gd name="connsiteX350" fmla="*/ 293688 w 2584265"/>
                <a:gd name="connsiteY350" fmla="*/ 822907 h 3140063"/>
                <a:gd name="connsiteX351" fmla="*/ 256190 w 2584265"/>
                <a:gd name="connsiteY351" fmla="*/ 687379 h 3140063"/>
                <a:gd name="connsiteX352" fmla="*/ 203200 w 2584265"/>
                <a:gd name="connsiteY352" fmla="*/ 681029 h 3140063"/>
                <a:gd name="connsiteX353" fmla="*/ 86880 w 2584265"/>
                <a:gd name="connsiteY353" fmla="*/ 767467 h 3140063"/>
                <a:gd name="connsiteX354" fmla="*/ 45605 w 2584265"/>
                <a:gd name="connsiteY354" fmla="*/ 831356 h 3140063"/>
                <a:gd name="connsiteX355" fmla="*/ 75623 w 2584265"/>
                <a:gd name="connsiteY355" fmla="*/ 1049331 h 3140063"/>
                <a:gd name="connsiteX356" fmla="*/ 83127 w 2584265"/>
                <a:gd name="connsiteY356" fmla="*/ 1045574 h 3140063"/>
                <a:gd name="connsiteX357" fmla="*/ 203200 w 2584265"/>
                <a:gd name="connsiteY357" fmla="*/ 681029 h 3140063"/>
                <a:gd name="connsiteX358" fmla="*/ 253100 w 2584265"/>
                <a:gd name="connsiteY358" fmla="*/ 428617 h 3140063"/>
                <a:gd name="connsiteX359" fmla="*/ 166687 w 2584265"/>
                <a:gd name="connsiteY359" fmla="*/ 623855 h 3140063"/>
                <a:gd name="connsiteX360" fmla="*/ 200501 w 2584265"/>
                <a:gd name="connsiteY360" fmla="*/ 650137 h 3140063"/>
                <a:gd name="connsiteX361" fmla="*/ 279400 w 2584265"/>
                <a:gd name="connsiteY361" fmla="*/ 466163 h 3140063"/>
                <a:gd name="connsiteX362" fmla="*/ 253100 w 2584265"/>
                <a:gd name="connsiteY362" fmla="*/ 428617 h 3140063"/>
                <a:gd name="connsiteX363" fmla="*/ 207839 w 2584265"/>
                <a:gd name="connsiteY363" fmla="*/ 382349 h 3140063"/>
                <a:gd name="connsiteX364" fmla="*/ 177205 w 2584265"/>
                <a:gd name="connsiteY364" fmla="*/ 395060 h 3140063"/>
                <a:gd name="connsiteX365" fmla="*/ 131961 w 2584265"/>
                <a:gd name="connsiteY365" fmla="*/ 568316 h 3140063"/>
                <a:gd name="connsiteX366" fmla="*/ 177205 w 2584265"/>
                <a:gd name="connsiteY366" fmla="*/ 481688 h 3140063"/>
                <a:gd name="connsiteX367" fmla="*/ 241300 w 2584265"/>
                <a:gd name="connsiteY367" fmla="*/ 383761 h 3140063"/>
                <a:gd name="connsiteX368" fmla="*/ 207839 w 2584265"/>
                <a:gd name="connsiteY368" fmla="*/ 382349 h 3140063"/>
                <a:gd name="connsiteX369" fmla="*/ 0 w 2584265"/>
                <a:gd name="connsiteY369" fmla="*/ 312726 h 3140063"/>
                <a:gd name="connsiteX370" fmla="*/ 56470 w 2584265"/>
                <a:gd name="connsiteY370" fmla="*/ 324006 h 3140063"/>
                <a:gd name="connsiteX371" fmla="*/ 131763 w 2584265"/>
                <a:gd name="connsiteY371" fmla="*/ 350325 h 3140063"/>
                <a:gd name="connsiteX372" fmla="*/ 0 w 2584265"/>
                <a:gd name="connsiteY372" fmla="*/ 527039 h 3140063"/>
                <a:gd name="connsiteX373" fmla="*/ 0 w 2584265"/>
                <a:gd name="connsiteY373" fmla="*/ 493200 h 3140063"/>
                <a:gd name="connsiteX374" fmla="*/ 79058 w 2584265"/>
                <a:gd name="connsiteY374" fmla="*/ 372884 h 3140063"/>
                <a:gd name="connsiteX375" fmla="*/ 0 w 2584265"/>
                <a:gd name="connsiteY375" fmla="*/ 391684 h 3140063"/>
                <a:gd name="connsiteX376" fmla="*/ 0 w 2584265"/>
                <a:gd name="connsiteY376" fmla="*/ 372884 h 3140063"/>
                <a:gd name="connsiteX377" fmla="*/ 26353 w 2584265"/>
                <a:gd name="connsiteY377" fmla="*/ 354085 h 3140063"/>
                <a:gd name="connsiteX378" fmla="*/ 30117 w 2584265"/>
                <a:gd name="connsiteY378" fmla="*/ 342805 h 3140063"/>
                <a:gd name="connsiteX379" fmla="*/ 0 w 2584265"/>
                <a:gd name="connsiteY379" fmla="*/ 335285 h 3140063"/>
                <a:gd name="connsiteX380" fmla="*/ 0 w 2584265"/>
                <a:gd name="connsiteY380" fmla="*/ 312726 h 3140063"/>
                <a:gd name="connsiteX381" fmla="*/ 776 w 2584265"/>
                <a:gd name="connsiteY381" fmla="*/ 217938 h 3140063"/>
                <a:gd name="connsiteX382" fmla="*/ 430102 w 2584265"/>
                <a:gd name="connsiteY382" fmla="*/ 511027 h 3140063"/>
                <a:gd name="connsiteX383" fmla="*/ 505423 w 2584265"/>
                <a:gd name="connsiteY383" fmla="*/ 650057 h 3140063"/>
                <a:gd name="connsiteX384" fmla="*/ 305824 w 2584265"/>
                <a:gd name="connsiteY384" fmla="*/ 398300 h 3140063"/>
                <a:gd name="connsiteX385" fmla="*/ 305824 w 2584265"/>
                <a:gd name="connsiteY385" fmla="*/ 480967 h 3140063"/>
                <a:gd name="connsiteX386" fmla="*/ 275696 w 2584265"/>
                <a:gd name="connsiteY386" fmla="*/ 619996 h 3140063"/>
                <a:gd name="connsiteX387" fmla="*/ 362314 w 2584265"/>
                <a:gd name="connsiteY387" fmla="*/ 593694 h 3140063"/>
                <a:gd name="connsiteX388" fmla="*/ 324654 w 2584265"/>
                <a:gd name="connsiteY388" fmla="*/ 676360 h 3140063"/>
                <a:gd name="connsiteX389" fmla="*/ 320888 w 2584265"/>
                <a:gd name="connsiteY389" fmla="*/ 901813 h 3140063"/>
                <a:gd name="connsiteX390" fmla="*/ 433868 w 2584265"/>
                <a:gd name="connsiteY390" fmla="*/ 804117 h 3140063"/>
                <a:gd name="connsiteX391" fmla="*/ 550615 w 2584265"/>
                <a:gd name="connsiteY391" fmla="*/ 792844 h 3140063"/>
                <a:gd name="connsiteX392" fmla="*/ 509189 w 2584265"/>
                <a:gd name="connsiteY392" fmla="*/ 665087 h 3140063"/>
                <a:gd name="connsiteX393" fmla="*/ 528019 w 2584265"/>
                <a:gd name="connsiteY393" fmla="*/ 665087 h 3140063"/>
                <a:gd name="connsiteX394" fmla="*/ 667361 w 2584265"/>
                <a:gd name="connsiteY394" fmla="*/ 1202423 h 3140063"/>
                <a:gd name="connsiteX395" fmla="*/ 765278 w 2584265"/>
                <a:gd name="connsiteY395" fmla="*/ 1187391 h 3140063"/>
                <a:gd name="connsiteX396" fmla="*/ 1243562 w 2584265"/>
                <a:gd name="connsiteY396" fmla="*/ 1386540 h 3140063"/>
                <a:gd name="connsiteX397" fmla="*/ 1379139 w 2584265"/>
                <a:gd name="connsiteY397" fmla="*/ 1999027 h 3140063"/>
                <a:gd name="connsiteX398" fmla="*/ 1401735 w 2584265"/>
                <a:gd name="connsiteY398" fmla="*/ 2017813 h 3140063"/>
                <a:gd name="connsiteX399" fmla="*/ 1789635 w 2584265"/>
                <a:gd name="connsiteY399" fmla="*/ 2115500 h 3140063"/>
                <a:gd name="connsiteX400" fmla="*/ 1970404 w 2584265"/>
                <a:gd name="connsiteY400" fmla="*/ 2483744 h 3140063"/>
                <a:gd name="connsiteX401" fmla="*/ 2143641 w 2584265"/>
                <a:gd name="connsiteY401" fmla="*/ 3032343 h 3140063"/>
                <a:gd name="connsiteX402" fmla="*/ 2258563 w 2584265"/>
                <a:gd name="connsiteY402" fmla="*/ 3119530 h 3140063"/>
                <a:gd name="connsiteX403" fmla="*/ 2278412 w 2584265"/>
                <a:gd name="connsiteY403" fmla="*/ 3140063 h 3140063"/>
                <a:gd name="connsiteX404" fmla="*/ 2236977 w 2584265"/>
                <a:gd name="connsiteY404" fmla="*/ 3140063 h 3140063"/>
                <a:gd name="connsiteX405" fmla="*/ 2163035 w 2584265"/>
                <a:gd name="connsiteY405" fmla="*/ 3080156 h 3140063"/>
                <a:gd name="connsiteX406" fmla="*/ 2098996 w 2584265"/>
                <a:gd name="connsiteY406" fmla="*/ 3013481 h 3140063"/>
                <a:gd name="connsiteX407" fmla="*/ 1970917 w 2584265"/>
                <a:gd name="connsiteY407" fmla="*/ 2694192 h 3140063"/>
                <a:gd name="connsiteX408" fmla="*/ 1861674 w 2584265"/>
                <a:gd name="connsiteY408" fmla="*/ 2213377 h 3140063"/>
                <a:gd name="connsiteX409" fmla="*/ 1353127 w 2584265"/>
                <a:gd name="connsiteY409" fmla="*/ 2040583 h 3140063"/>
                <a:gd name="connsiteX410" fmla="*/ 1349360 w 2584265"/>
                <a:gd name="connsiteY410" fmla="*/ 1852763 h 3140063"/>
                <a:gd name="connsiteX411" fmla="*/ 1320165 w 2584265"/>
                <a:gd name="connsiteY411" fmla="*/ 1847129 h 3140063"/>
                <a:gd name="connsiteX412" fmla="*/ 1296622 w 2584265"/>
                <a:gd name="connsiteY412" fmla="*/ 1852763 h 3140063"/>
                <a:gd name="connsiteX413" fmla="*/ 1070601 w 2584265"/>
                <a:gd name="connsiteY413" fmla="*/ 1954186 h 3140063"/>
                <a:gd name="connsiteX414" fmla="*/ 882250 w 2584265"/>
                <a:gd name="connsiteY414" fmla="*/ 1972968 h 3140063"/>
                <a:gd name="connsiteX415" fmla="*/ 652462 w 2584265"/>
                <a:gd name="connsiteY415" fmla="*/ 2326067 h 3140063"/>
                <a:gd name="connsiteX416" fmla="*/ 878483 w 2584265"/>
                <a:gd name="connsiteY416" fmla="*/ 2322311 h 3140063"/>
                <a:gd name="connsiteX417" fmla="*/ 991493 w 2584265"/>
                <a:gd name="connsiteY417" fmla="*/ 2232157 h 3140063"/>
                <a:gd name="connsiteX418" fmla="*/ 1063067 w 2584265"/>
                <a:gd name="connsiteY418" fmla="*/ 2130735 h 3140063"/>
                <a:gd name="connsiteX419" fmla="*/ 1447302 w 2584265"/>
                <a:gd name="connsiteY419" fmla="*/ 2145759 h 3140063"/>
                <a:gd name="connsiteX420" fmla="*/ 1579148 w 2584265"/>
                <a:gd name="connsiteY420" fmla="*/ 2066877 h 3140063"/>
                <a:gd name="connsiteX421" fmla="*/ 1628119 w 2584265"/>
                <a:gd name="connsiteY421" fmla="*/ 2314799 h 3140063"/>
                <a:gd name="connsiteX422" fmla="*/ 1409632 w 2584265"/>
                <a:gd name="connsiteY422" fmla="*/ 2438757 h 3140063"/>
                <a:gd name="connsiteX423" fmla="*/ 1387030 w 2584265"/>
                <a:gd name="connsiteY423" fmla="*/ 2465052 h 3140063"/>
                <a:gd name="connsiteX424" fmla="*/ 1759964 w 2584265"/>
                <a:gd name="connsiteY424" fmla="*/ 2551451 h 3140063"/>
                <a:gd name="connsiteX425" fmla="*/ 1899344 w 2584265"/>
                <a:gd name="connsiteY425" fmla="*/ 2818151 h 3140063"/>
                <a:gd name="connsiteX426" fmla="*/ 1891810 w 2584265"/>
                <a:gd name="connsiteY426" fmla="*/ 2825663 h 3140063"/>
                <a:gd name="connsiteX427" fmla="*/ 1522642 w 2584265"/>
                <a:gd name="connsiteY427" fmla="*/ 2562720 h 3140063"/>
                <a:gd name="connsiteX428" fmla="*/ 1364428 w 2584265"/>
                <a:gd name="connsiteY428" fmla="*/ 2498859 h 3140063"/>
                <a:gd name="connsiteX429" fmla="*/ 1582915 w 2584265"/>
                <a:gd name="connsiteY429" fmla="*/ 2799371 h 3140063"/>
                <a:gd name="connsiteX430" fmla="*/ 1974684 w 2584265"/>
                <a:gd name="connsiteY430" fmla="*/ 2975917 h 3140063"/>
                <a:gd name="connsiteX431" fmla="*/ 1955849 w 2584265"/>
                <a:gd name="connsiteY431" fmla="*/ 2990943 h 3140063"/>
                <a:gd name="connsiteX432" fmla="*/ 1741129 w 2584265"/>
                <a:gd name="connsiteY432" fmla="*/ 2983431 h 3140063"/>
                <a:gd name="connsiteX433" fmla="*/ 1609284 w 2584265"/>
                <a:gd name="connsiteY433" fmla="*/ 2874498 h 3140063"/>
                <a:gd name="connsiteX434" fmla="*/ 1658255 w 2584265"/>
                <a:gd name="connsiteY434" fmla="*/ 3032263 h 3140063"/>
                <a:gd name="connsiteX435" fmla="*/ 2087694 w 2584265"/>
                <a:gd name="connsiteY435" fmla="*/ 3103633 h 3140063"/>
                <a:gd name="connsiteX436" fmla="*/ 2159268 w 2584265"/>
                <a:gd name="connsiteY436" fmla="*/ 3114902 h 3140063"/>
                <a:gd name="connsiteX437" fmla="*/ 2138579 w 2584265"/>
                <a:gd name="connsiteY437" fmla="*/ 3140063 h 3140063"/>
                <a:gd name="connsiteX438" fmla="*/ 2056033 w 2584265"/>
                <a:gd name="connsiteY438" fmla="*/ 3140063 h 3140063"/>
                <a:gd name="connsiteX439" fmla="*/ 2059989 w 2584265"/>
                <a:gd name="connsiteY439" fmla="*/ 3122674 h 3140063"/>
                <a:gd name="connsiteX440" fmla="*/ 1997519 w 2584265"/>
                <a:gd name="connsiteY440" fmla="*/ 3118015 h 3140063"/>
                <a:gd name="connsiteX441" fmla="*/ 1901058 w 2584265"/>
                <a:gd name="connsiteY441" fmla="*/ 3127187 h 3140063"/>
                <a:gd name="connsiteX442" fmla="*/ 1857935 w 2584265"/>
                <a:gd name="connsiteY442" fmla="*/ 3140063 h 3140063"/>
                <a:gd name="connsiteX443" fmla="*/ 1733931 w 2584265"/>
                <a:gd name="connsiteY443" fmla="*/ 3140063 h 3140063"/>
                <a:gd name="connsiteX444" fmla="*/ 1710287 w 2584265"/>
                <a:gd name="connsiteY444" fmla="*/ 3124000 h 3140063"/>
                <a:gd name="connsiteX445" fmla="*/ 1631886 w 2584265"/>
                <a:gd name="connsiteY445" fmla="*/ 3054801 h 3140063"/>
                <a:gd name="connsiteX446" fmla="*/ 1620114 w 2584265"/>
                <a:gd name="connsiteY446" fmla="*/ 3118659 h 3140063"/>
                <a:gd name="connsiteX447" fmla="*/ 1620483 w 2584265"/>
                <a:gd name="connsiteY447" fmla="*/ 3140063 h 3140063"/>
                <a:gd name="connsiteX448" fmla="*/ 1588422 w 2584265"/>
                <a:gd name="connsiteY448" fmla="*/ 3140063 h 3140063"/>
                <a:gd name="connsiteX449" fmla="*/ 1591860 w 2584265"/>
                <a:gd name="connsiteY449" fmla="*/ 3097867 h 3140063"/>
                <a:gd name="connsiteX450" fmla="*/ 1537312 w 2584265"/>
                <a:gd name="connsiteY450" fmla="*/ 2761806 h 3140063"/>
                <a:gd name="connsiteX451" fmla="*/ 1315117 w 2584265"/>
                <a:gd name="connsiteY451" fmla="*/ 2525079 h 3140063"/>
                <a:gd name="connsiteX452" fmla="*/ 1322649 w 2584265"/>
                <a:gd name="connsiteY452" fmla="*/ 2543867 h 3140063"/>
                <a:gd name="connsiteX453" fmla="*/ 1409267 w 2584265"/>
                <a:gd name="connsiteY453" fmla="*/ 2712958 h 3140063"/>
                <a:gd name="connsiteX454" fmla="*/ 1333947 w 2584265"/>
                <a:gd name="connsiteY454" fmla="*/ 2855742 h 3140063"/>
                <a:gd name="connsiteX455" fmla="*/ 1194604 w 2584265"/>
                <a:gd name="connsiteY455" fmla="*/ 2844471 h 3140063"/>
                <a:gd name="connsiteX456" fmla="*/ 1104220 w 2584265"/>
                <a:gd name="connsiteY456" fmla="*/ 2821925 h 3140063"/>
                <a:gd name="connsiteX457" fmla="*/ 1179540 w 2584265"/>
                <a:gd name="connsiteY457" fmla="*/ 2765561 h 3140063"/>
                <a:gd name="connsiteX458" fmla="*/ 1296287 w 2584265"/>
                <a:gd name="connsiteY458" fmla="*/ 2577685 h 3140063"/>
                <a:gd name="connsiteX459" fmla="*/ 1243562 w 2584265"/>
                <a:gd name="connsiteY459" fmla="*/ 2464958 h 3140063"/>
                <a:gd name="connsiteX460" fmla="*/ 701256 w 2584265"/>
                <a:gd name="connsiteY460" fmla="*/ 2355988 h 3140063"/>
                <a:gd name="connsiteX461" fmla="*/ 497891 w 2584265"/>
                <a:gd name="connsiteY461" fmla="*/ 2419866 h 3140063"/>
                <a:gd name="connsiteX462" fmla="*/ 693724 w 2584265"/>
                <a:gd name="connsiteY462" fmla="*/ 2498773 h 3140063"/>
                <a:gd name="connsiteX463" fmla="*/ 904621 w 2584265"/>
                <a:gd name="connsiteY463" fmla="*/ 2472473 h 3140063"/>
                <a:gd name="connsiteX464" fmla="*/ 1175774 w 2584265"/>
                <a:gd name="connsiteY464" fmla="*/ 2502529 h 3140063"/>
                <a:gd name="connsiteX465" fmla="*/ 1175774 w 2584265"/>
                <a:gd name="connsiteY465" fmla="*/ 2521317 h 3140063"/>
                <a:gd name="connsiteX466" fmla="*/ 957345 w 2584265"/>
                <a:gd name="connsiteY466" fmla="*/ 2630294 h 3140063"/>
                <a:gd name="connsiteX467" fmla="*/ 727618 w 2584265"/>
                <a:gd name="connsiteY467" fmla="*/ 2536351 h 3140063"/>
                <a:gd name="connsiteX468" fmla="*/ 727618 w 2584265"/>
                <a:gd name="connsiteY468" fmla="*/ 2547628 h 3140063"/>
                <a:gd name="connsiteX469" fmla="*/ 836832 w 2584265"/>
                <a:gd name="connsiteY469" fmla="*/ 2724229 h 3140063"/>
                <a:gd name="connsiteX470" fmla="*/ 757746 w 2584265"/>
                <a:gd name="connsiteY470" fmla="*/ 2930892 h 3140063"/>
                <a:gd name="connsiteX471" fmla="*/ 701256 w 2584265"/>
                <a:gd name="connsiteY471" fmla="*/ 2799382 h 3140063"/>
                <a:gd name="connsiteX472" fmla="*/ 659829 w 2584265"/>
                <a:gd name="connsiteY472" fmla="*/ 2558899 h 3140063"/>
                <a:gd name="connsiteX473" fmla="*/ 433868 w 2584265"/>
                <a:gd name="connsiteY473" fmla="*/ 2438654 h 3140063"/>
                <a:gd name="connsiteX474" fmla="*/ 460231 w 2584265"/>
                <a:gd name="connsiteY474" fmla="*/ 2419866 h 3140063"/>
                <a:gd name="connsiteX475" fmla="*/ 448932 w 2584265"/>
                <a:gd name="connsiteY475" fmla="*/ 2404836 h 3140063"/>
                <a:gd name="connsiteX476" fmla="*/ 497891 w 2584265"/>
                <a:gd name="connsiteY476" fmla="*/ 2378534 h 3140063"/>
                <a:gd name="connsiteX477" fmla="*/ 791640 w 2584265"/>
                <a:gd name="connsiteY477" fmla="*/ 2115500 h 3140063"/>
                <a:gd name="connsiteX478" fmla="*/ 769044 w 2584265"/>
                <a:gd name="connsiteY478" fmla="*/ 1965206 h 3140063"/>
                <a:gd name="connsiteX479" fmla="*/ 595807 w 2584265"/>
                <a:gd name="connsiteY479" fmla="*/ 1901327 h 3140063"/>
                <a:gd name="connsiteX480" fmla="*/ 399974 w 2584265"/>
                <a:gd name="connsiteY480" fmla="*/ 1732235 h 3140063"/>
                <a:gd name="connsiteX481" fmla="*/ 332186 w 2584265"/>
                <a:gd name="connsiteY481" fmla="*/ 1694659 h 3140063"/>
                <a:gd name="connsiteX482" fmla="*/ 531785 w 2584265"/>
                <a:gd name="connsiteY482" fmla="*/ 1657084 h 3140063"/>
                <a:gd name="connsiteX483" fmla="*/ 701256 w 2584265"/>
                <a:gd name="connsiteY483" fmla="*/ 1781085 h 3140063"/>
                <a:gd name="connsiteX484" fmla="*/ 829300 w 2584265"/>
                <a:gd name="connsiteY484" fmla="*/ 2036598 h 3140063"/>
                <a:gd name="connsiteX485" fmla="*/ 919685 w 2584265"/>
                <a:gd name="connsiteY485" fmla="*/ 1777328 h 3140063"/>
                <a:gd name="connsiteX486" fmla="*/ 765278 w 2584265"/>
                <a:gd name="connsiteY486" fmla="*/ 1544357 h 3140063"/>
                <a:gd name="connsiteX487" fmla="*/ 505423 w 2584265"/>
                <a:gd name="connsiteY487" fmla="*/ 1544357 h 3140063"/>
                <a:gd name="connsiteX488" fmla="*/ 399974 w 2584265"/>
                <a:gd name="connsiteY488" fmla="*/ 1544357 h 3140063"/>
                <a:gd name="connsiteX489" fmla="*/ 543083 w 2584265"/>
                <a:gd name="connsiteY489" fmla="*/ 1379025 h 3140063"/>
                <a:gd name="connsiteX490" fmla="*/ 735150 w 2584265"/>
                <a:gd name="connsiteY490" fmla="*/ 1435388 h 3140063"/>
                <a:gd name="connsiteX491" fmla="*/ 908387 w 2584265"/>
                <a:gd name="connsiteY491" fmla="*/ 1649569 h 3140063"/>
                <a:gd name="connsiteX492" fmla="*/ 923451 w 2584265"/>
                <a:gd name="connsiteY492" fmla="*/ 1653329 h 3140063"/>
                <a:gd name="connsiteX493" fmla="*/ 912153 w 2584265"/>
                <a:gd name="connsiteY493" fmla="*/ 1472964 h 3140063"/>
                <a:gd name="connsiteX494" fmla="*/ 753980 w 2584265"/>
                <a:gd name="connsiteY494" fmla="*/ 1318904 h 3140063"/>
                <a:gd name="connsiteX495" fmla="*/ 674894 w 2584265"/>
                <a:gd name="connsiteY495" fmla="*/ 1288843 h 3140063"/>
                <a:gd name="connsiteX496" fmla="*/ 463997 w 2584265"/>
                <a:gd name="connsiteY496" fmla="*/ 1296358 h 3140063"/>
                <a:gd name="connsiteX497" fmla="*/ 294526 w 2584265"/>
                <a:gd name="connsiteY497" fmla="*/ 1345209 h 3140063"/>
                <a:gd name="connsiteX498" fmla="*/ 343484 w 2584265"/>
                <a:gd name="connsiteY498" fmla="*/ 1480479 h 3140063"/>
                <a:gd name="connsiteX499" fmla="*/ 309590 w 2584265"/>
                <a:gd name="connsiteY499" fmla="*/ 1728478 h 3140063"/>
                <a:gd name="connsiteX500" fmla="*/ 264398 w 2584265"/>
                <a:gd name="connsiteY500" fmla="*/ 1751023 h 3140063"/>
                <a:gd name="connsiteX501" fmla="*/ 776 w 2584265"/>
                <a:gd name="connsiteY501" fmla="*/ 1476721 h 3140063"/>
                <a:gd name="connsiteX502" fmla="*/ 776 w 2584265"/>
                <a:gd name="connsiteY502" fmla="*/ 1363995 h 3140063"/>
                <a:gd name="connsiteX503" fmla="*/ 776 w 2584265"/>
                <a:gd name="connsiteY503" fmla="*/ 1337694 h 3140063"/>
                <a:gd name="connsiteX504" fmla="*/ 776 w 2584265"/>
                <a:gd name="connsiteY504" fmla="*/ 1303876 h 3140063"/>
                <a:gd name="connsiteX505" fmla="*/ 53500 w 2584265"/>
                <a:gd name="connsiteY505" fmla="*/ 1326419 h 3140063"/>
                <a:gd name="connsiteX506" fmla="*/ 158949 w 2584265"/>
                <a:gd name="connsiteY506" fmla="*/ 1285087 h 3140063"/>
                <a:gd name="connsiteX507" fmla="*/ 177779 w 2584265"/>
                <a:gd name="connsiteY507" fmla="*/ 1198664 h 3140063"/>
                <a:gd name="connsiteX508" fmla="*/ 121289 w 2584265"/>
                <a:gd name="connsiteY508" fmla="*/ 1119755 h 3140063"/>
                <a:gd name="connsiteX509" fmla="*/ 143885 w 2584265"/>
                <a:gd name="connsiteY509" fmla="*/ 1161089 h 3140063"/>
                <a:gd name="connsiteX510" fmla="*/ 106225 w 2584265"/>
                <a:gd name="connsiteY510" fmla="*/ 1288843 h 3140063"/>
                <a:gd name="connsiteX511" fmla="*/ 776 w 2584265"/>
                <a:gd name="connsiteY511" fmla="*/ 1266299 h 3140063"/>
                <a:gd name="connsiteX512" fmla="*/ 776 w 2584265"/>
                <a:gd name="connsiteY512" fmla="*/ 1240939 h 3140063"/>
                <a:gd name="connsiteX513" fmla="*/ 776 w 2584265"/>
                <a:gd name="connsiteY513" fmla="*/ 1209937 h 3140063"/>
                <a:gd name="connsiteX514" fmla="*/ 42202 w 2584265"/>
                <a:gd name="connsiteY514" fmla="*/ 1262543 h 3140063"/>
                <a:gd name="connsiteX515" fmla="*/ 117523 w 2584265"/>
                <a:gd name="connsiteY515" fmla="*/ 1243755 h 3140063"/>
                <a:gd name="connsiteX516" fmla="*/ 113757 w 2584265"/>
                <a:gd name="connsiteY516" fmla="*/ 1161089 h 3140063"/>
                <a:gd name="connsiteX517" fmla="*/ 49734 w 2584265"/>
                <a:gd name="connsiteY517" fmla="*/ 1127270 h 3140063"/>
                <a:gd name="connsiteX518" fmla="*/ 776 w 2584265"/>
                <a:gd name="connsiteY518" fmla="*/ 1187391 h 3140063"/>
                <a:gd name="connsiteX519" fmla="*/ 776 w 2584265"/>
                <a:gd name="connsiteY519" fmla="*/ 1131030 h 3140063"/>
                <a:gd name="connsiteX520" fmla="*/ 53500 w 2584265"/>
                <a:gd name="connsiteY520" fmla="*/ 1093453 h 3140063"/>
                <a:gd name="connsiteX521" fmla="*/ 776 w 2584265"/>
                <a:gd name="connsiteY521" fmla="*/ 1089696 h 3140063"/>
                <a:gd name="connsiteX522" fmla="*/ 776 w 2584265"/>
                <a:gd name="connsiteY522" fmla="*/ 1059635 h 3140063"/>
                <a:gd name="connsiteX523" fmla="*/ 34670 w 2584265"/>
                <a:gd name="connsiteY523" fmla="*/ 1048364 h 3140063"/>
                <a:gd name="connsiteX524" fmla="*/ 4542 w 2584265"/>
                <a:gd name="connsiteY524" fmla="*/ 928116 h 3140063"/>
                <a:gd name="connsiteX525" fmla="*/ 776 w 2584265"/>
                <a:gd name="connsiteY525" fmla="*/ 913086 h 3140063"/>
                <a:gd name="connsiteX526" fmla="*/ 776 w 2584265"/>
                <a:gd name="connsiteY526" fmla="*/ 856723 h 3140063"/>
                <a:gd name="connsiteX527" fmla="*/ 12074 w 2584265"/>
                <a:gd name="connsiteY527" fmla="*/ 871753 h 3140063"/>
                <a:gd name="connsiteX528" fmla="*/ 64799 w 2584265"/>
                <a:gd name="connsiteY528" fmla="*/ 766541 h 3140063"/>
                <a:gd name="connsiteX529" fmla="*/ 147651 w 2584265"/>
                <a:gd name="connsiteY529" fmla="*/ 661330 h 3140063"/>
                <a:gd name="connsiteX530" fmla="*/ 106225 w 2584265"/>
                <a:gd name="connsiteY530" fmla="*/ 458421 h 3140063"/>
                <a:gd name="connsiteX531" fmla="*/ 245567 w 2584265"/>
                <a:gd name="connsiteY531" fmla="*/ 345695 h 3140063"/>
                <a:gd name="connsiteX532" fmla="*/ 238035 w 2584265"/>
                <a:gd name="connsiteY532" fmla="*/ 341937 h 3140063"/>
                <a:gd name="connsiteX533" fmla="*/ 776 w 2584265"/>
                <a:gd name="connsiteY533" fmla="*/ 236725 h 3140063"/>
                <a:gd name="connsiteX534" fmla="*/ 776 w 2584265"/>
                <a:gd name="connsiteY534" fmla="*/ 217938 h 3140063"/>
                <a:gd name="connsiteX535" fmla="*/ 776 w 2584265"/>
                <a:gd name="connsiteY535" fmla="*/ 0 h 3140063"/>
                <a:gd name="connsiteX536" fmla="*/ 573211 w 2584265"/>
                <a:gd name="connsiteY536" fmla="*/ 311876 h 3140063"/>
                <a:gd name="connsiteX537" fmla="*/ 874493 w 2584265"/>
                <a:gd name="connsiteY537" fmla="*/ 980721 h 3140063"/>
                <a:gd name="connsiteX538" fmla="*/ 1040197 w 2584265"/>
                <a:gd name="connsiteY538" fmla="*/ 1025812 h 3140063"/>
                <a:gd name="connsiteX539" fmla="*/ 1424331 w 2584265"/>
                <a:gd name="connsiteY539" fmla="*/ 1292603 h 3140063"/>
                <a:gd name="connsiteX540" fmla="*/ 1522248 w 2584265"/>
                <a:gd name="connsiteY540" fmla="*/ 1480479 h 3140063"/>
                <a:gd name="connsiteX541" fmla="*/ 1574972 w 2584265"/>
                <a:gd name="connsiteY541" fmla="*/ 1803630 h 3140063"/>
                <a:gd name="connsiteX542" fmla="*/ 1895084 w 2584265"/>
                <a:gd name="connsiteY542" fmla="*/ 1927630 h 3140063"/>
                <a:gd name="connsiteX543" fmla="*/ 2128577 w 2584265"/>
                <a:gd name="connsiteY543" fmla="*/ 2273323 h 3140063"/>
                <a:gd name="connsiteX544" fmla="*/ 2170003 w 2584265"/>
                <a:gd name="connsiteY544" fmla="*/ 2566414 h 3140063"/>
                <a:gd name="connsiteX545" fmla="*/ 2448688 w 2584265"/>
                <a:gd name="connsiteY545" fmla="*/ 3024828 h 3140063"/>
                <a:gd name="connsiteX546" fmla="*/ 2584265 w 2584265"/>
                <a:gd name="connsiteY546" fmla="*/ 3111251 h 3140063"/>
                <a:gd name="connsiteX547" fmla="*/ 2563081 w 2584265"/>
                <a:gd name="connsiteY547" fmla="*/ 3138024 h 3140063"/>
                <a:gd name="connsiteX548" fmla="*/ 2562206 w 2584265"/>
                <a:gd name="connsiteY548" fmla="*/ 3140063 h 3140063"/>
                <a:gd name="connsiteX549" fmla="*/ 2358304 w 2584265"/>
                <a:gd name="connsiteY549" fmla="*/ 3140063 h 3140063"/>
                <a:gd name="connsiteX550" fmla="*/ 2358304 w 2584265"/>
                <a:gd name="connsiteY550" fmla="*/ 3133796 h 3140063"/>
                <a:gd name="connsiteX551" fmla="*/ 2060788 w 2584265"/>
                <a:gd name="connsiteY551" fmla="*/ 2735504 h 3140063"/>
                <a:gd name="connsiteX552" fmla="*/ 1947808 w 2584265"/>
                <a:gd name="connsiteY552" fmla="*/ 2235747 h 3140063"/>
                <a:gd name="connsiteX553" fmla="*/ 1680421 w 2584265"/>
                <a:gd name="connsiteY553" fmla="*/ 2006542 h 3140063"/>
                <a:gd name="connsiteX554" fmla="*/ 1428097 w 2584265"/>
                <a:gd name="connsiteY554" fmla="*/ 1972721 h 3140063"/>
                <a:gd name="connsiteX555" fmla="*/ 1420565 w 2584265"/>
                <a:gd name="connsiteY555" fmla="*/ 1901327 h 3140063"/>
                <a:gd name="connsiteX556" fmla="*/ 1333947 w 2584265"/>
                <a:gd name="connsiteY556" fmla="*/ 1461691 h 3140063"/>
                <a:gd name="connsiteX557" fmla="*/ 753980 w 2584265"/>
                <a:gd name="connsiteY557" fmla="*/ 1134785 h 3140063"/>
                <a:gd name="connsiteX558" fmla="*/ 723852 w 2584265"/>
                <a:gd name="connsiteY558" fmla="*/ 1097211 h 3140063"/>
                <a:gd name="connsiteX559" fmla="*/ 663595 w 2584265"/>
                <a:gd name="connsiteY559" fmla="*/ 822905 h 3140063"/>
                <a:gd name="connsiteX560" fmla="*/ 422570 w 2584265"/>
                <a:gd name="connsiteY560" fmla="*/ 402058 h 3140063"/>
                <a:gd name="connsiteX561" fmla="*/ 4542 w 2584265"/>
                <a:gd name="connsiteY561" fmla="*/ 172847 h 3140063"/>
                <a:gd name="connsiteX562" fmla="*/ 776 w 2584265"/>
                <a:gd name="connsiteY562" fmla="*/ 165332 h 3140063"/>
                <a:gd name="connsiteX563" fmla="*/ 776 w 2584265"/>
                <a:gd name="connsiteY563" fmla="*/ 71393 h 3140063"/>
                <a:gd name="connsiteX564" fmla="*/ 256865 w 2584265"/>
                <a:gd name="connsiteY564" fmla="*/ 154059 h 3140063"/>
                <a:gd name="connsiteX565" fmla="*/ 678660 w 2584265"/>
                <a:gd name="connsiteY565" fmla="*/ 544845 h 3140063"/>
                <a:gd name="connsiteX566" fmla="*/ 810470 w 2584265"/>
                <a:gd name="connsiteY566" fmla="*/ 913086 h 3140063"/>
                <a:gd name="connsiteX567" fmla="*/ 833066 w 2584265"/>
                <a:gd name="connsiteY567" fmla="*/ 1048364 h 3140063"/>
                <a:gd name="connsiteX568" fmla="*/ 1153178 w 2584265"/>
                <a:gd name="connsiteY568" fmla="*/ 1146059 h 3140063"/>
                <a:gd name="connsiteX569" fmla="*/ 1526014 w 2584265"/>
                <a:gd name="connsiteY569" fmla="*/ 1871266 h 3140063"/>
                <a:gd name="connsiteX570" fmla="*/ 1541078 w 2584265"/>
                <a:gd name="connsiteY570" fmla="*/ 1878780 h 3140063"/>
                <a:gd name="connsiteX571" fmla="*/ 1872487 w 2584265"/>
                <a:gd name="connsiteY571" fmla="*/ 1991508 h 3140063"/>
                <a:gd name="connsiteX572" fmla="*/ 2185067 w 2584265"/>
                <a:gd name="connsiteY572" fmla="*/ 2795622 h 3140063"/>
                <a:gd name="connsiteX573" fmla="*/ 2550371 w 2584265"/>
                <a:gd name="connsiteY573" fmla="*/ 3118766 h 3140063"/>
                <a:gd name="connsiteX574" fmla="*/ 2550371 w 2584265"/>
                <a:gd name="connsiteY574" fmla="*/ 3107494 h 3140063"/>
                <a:gd name="connsiteX575" fmla="*/ 2437390 w 2584265"/>
                <a:gd name="connsiteY575" fmla="*/ 3036102 h 3140063"/>
                <a:gd name="connsiteX576" fmla="*/ 2158705 w 2584265"/>
                <a:gd name="connsiteY576" fmla="*/ 2585199 h 3140063"/>
                <a:gd name="connsiteX577" fmla="*/ 2121045 w 2584265"/>
                <a:gd name="connsiteY577" fmla="*/ 2389806 h 3140063"/>
                <a:gd name="connsiteX578" fmla="*/ 2064554 w 2584265"/>
                <a:gd name="connsiteY578" fmla="*/ 2123019 h 3140063"/>
                <a:gd name="connsiteX579" fmla="*/ 1680421 w 2584265"/>
                <a:gd name="connsiteY579" fmla="*/ 1852477 h 3140063"/>
                <a:gd name="connsiteX580" fmla="*/ 1548610 w 2584265"/>
                <a:gd name="connsiteY580" fmla="*/ 1803630 h 3140063"/>
                <a:gd name="connsiteX581" fmla="*/ 1477055 w 2584265"/>
                <a:gd name="connsiteY581" fmla="*/ 1427873 h 3140063"/>
                <a:gd name="connsiteX582" fmla="*/ 900855 w 2584265"/>
                <a:gd name="connsiteY582" fmla="*/ 1010783 h 3140063"/>
                <a:gd name="connsiteX583" fmla="*/ 855662 w 2584265"/>
                <a:gd name="connsiteY583" fmla="*/ 1014539 h 3140063"/>
                <a:gd name="connsiteX584" fmla="*/ 648531 w 2584265"/>
                <a:gd name="connsiteY584" fmla="*/ 420846 h 3140063"/>
                <a:gd name="connsiteX585" fmla="*/ 776 w 2584265"/>
                <a:gd name="connsiteY585" fmla="*/ 22544 h 3140063"/>
                <a:gd name="connsiteX586" fmla="*/ 776 w 2584265"/>
                <a:gd name="connsiteY586" fmla="*/ 0 h 31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</a:cxnLst>
              <a:rect l="l" t="t" r="r" b="b"/>
              <a:pathLst>
                <a:path w="2584265" h="3140063">
                  <a:moveTo>
                    <a:pt x="124389" y="3058410"/>
                  </a:moveTo>
                  <a:cubicBezTo>
                    <a:pt x="91919" y="3063182"/>
                    <a:pt x="65802" y="3082268"/>
                    <a:pt x="46037" y="3107718"/>
                  </a:cubicBezTo>
                  <a:cubicBezTo>
                    <a:pt x="46037" y="3107718"/>
                    <a:pt x="46037" y="3107718"/>
                    <a:pt x="57331" y="3111488"/>
                  </a:cubicBezTo>
                  <a:cubicBezTo>
                    <a:pt x="57331" y="3111488"/>
                    <a:pt x="57331" y="3111488"/>
                    <a:pt x="177800" y="3070015"/>
                  </a:cubicBezTo>
                  <a:cubicBezTo>
                    <a:pt x="177800" y="3062474"/>
                    <a:pt x="166506" y="3062474"/>
                    <a:pt x="158977" y="3058704"/>
                  </a:cubicBezTo>
                  <a:cubicBezTo>
                    <a:pt x="146742" y="3056819"/>
                    <a:pt x="135213" y="3056819"/>
                    <a:pt x="124389" y="3058410"/>
                  </a:cubicBezTo>
                  <a:close/>
                  <a:moveTo>
                    <a:pt x="1417776" y="2948186"/>
                  </a:moveTo>
                  <a:cubicBezTo>
                    <a:pt x="1392750" y="2949762"/>
                    <a:pt x="1368781" y="2970784"/>
                    <a:pt x="1349041" y="2987601"/>
                  </a:cubicBezTo>
                  <a:cubicBezTo>
                    <a:pt x="1326482" y="3021235"/>
                    <a:pt x="1300163" y="3054870"/>
                    <a:pt x="1307683" y="3099717"/>
                  </a:cubicBezTo>
                  <a:cubicBezTo>
                    <a:pt x="1311443" y="3107192"/>
                    <a:pt x="1326482" y="3114666"/>
                    <a:pt x="1334002" y="3103454"/>
                  </a:cubicBezTo>
                  <a:cubicBezTo>
                    <a:pt x="1371601" y="3054870"/>
                    <a:pt x="1409199" y="3002551"/>
                    <a:pt x="1443038" y="2953967"/>
                  </a:cubicBezTo>
                  <a:cubicBezTo>
                    <a:pt x="1434578" y="2949297"/>
                    <a:pt x="1426119" y="2947660"/>
                    <a:pt x="1417776" y="2948186"/>
                  </a:cubicBezTo>
                  <a:close/>
                  <a:moveTo>
                    <a:pt x="1706785" y="2908851"/>
                  </a:moveTo>
                  <a:cubicBezTo>
                    <a:pt x="1695450" y="2931234"/>
                    <a:pt x="1725676" y="2938694"/>
                    <a:pt x="1733233" y="2949887"/>
                  </a:cubicBezTo>
                  <a:cubicBezTo>
                    <a:pt x="1786128" y="2979731"/>
                    <a:pt x="1842802" y="2946155"/>
                    <a:pt x="1884363" y="2931234"/>
                  </a:cubicBezTo>
                  <a:cubicBezTo>
                    <a:pt x="1823911" y="2905118"/>
                    <a:pt x="1771015" y="2908851"/>
                    <a:pt x="1706785" y="2908851"/>
                  </a:cubicBezTo>
                  <a:close/>
                  <a:moveTo>
                    <a:pt x="1179952" y="2902065"/>
                  </a:moveTo>
                  <a:cubicBezTo>
                    <a:pt x="1207314" y="2900597"/>
                    <a:pt x="1235089" y="2902710"/>
                    <a:pt x="1262392" y="2908346"/>
                  </a:cubicBezTo>
                  <a:cubicBezTo>
                    <a:pt x="1277456" y="2960952"/>
                    <a:pt x="1243562" y="3021072"/>
                    <a:pt x="1258626" y="3077436"/>
                  </a:cubicBezTo>
                  <a:cubicBezTo>
                    <a:pt x="1262392" y="3091057"/>
                    <a:pt x="1264746" y="3104678"/>
                    <a:pt x="1265805" y="3118203"/>
                  </a:cubicBezTo>
                  <a:lnTo>
                    <a:pt x="1265485" y="3140063"/>
                  </a:lnTo>
                  <a:lnTo>
                    <a:pt x="1231593" y="3140063"/>
                  </a:lnTo>
                  <a:lnTo>
                    <a:pt x="1233231" y="3124284"/>
                  </a:lnTo>
                  <a:cubicBezTo>
                    <a:pt x="1232759" y="3075391"/>
                    <a:pt x="1224272" y="3024618"/>
                    <a:pt x="1224272" y="2979486"/>
                  </a:cubicBezTo>
                  <a:cubicBezTo>
                    <a:pt x="1220501" y="2974783"/>
                    <a:pt x="1217672" y="2973374"/>
                    <a:pt x="1215197" y="2973843"/>
                  </a:cubicBezTo>
                  <a:cubicBezTo>
                    <a:pt x="1207771" y="2975255"/>
                    <a:pt x="1203528" y="2993589"/>
                    <a:pt x="1186554" y="2990768"/>
                  </a:cubicBezTo>
                  <a:cubicBezTo>
                    <a:pt x="1154494" y="3026497"/>
                    <a:pt x="1116776" y="3062227"/>
                    <a:pt x="1083301" y="3100307"/>
                  </a:cubicBezTo>
                  <a:lnTo>
                    <a:pt x="1052538" y="3140063"/>
                  </a:lnTo>
                  <a:lnTo>
                    <a:pt x="1023435" y="3140063"/>
                  </a:lnTo>
                  <a:lnTo>
                    <a:pt x="1048475" y="3100998"/>
                  </a:lnTo>
                  <a:cubicBezTo>
                    <a:pt x="1088509" y="3048744"/>
                    <a:pt x="1137492" y="3001668"/>
                    <a:pt x="1190243" y="2960241"/>
                  </a:cubicBezTo>
                  <a:cubicBezTo>
                    <a:pt x="1194010" y="2952709"/>
                    <a:pt x="1212850" y="2937646"/>
                    <a:pt x="1194010" y="2922581"/>
                  </a:cubicBezTo>
                  <a:cubicBezTo>
                    <a:pt x="1156331" y="2941410"/>
                    <a:pt x="1118652" y="2933878"/>
                    <a:pt x="1084741" y="2948943"/>
                  </a:cubicBezTo>
                  <a:cubicBezTo>
                    <a:pt x="1031990" y="2979072"/>
                    <a:pt x="985833" y="3022382"/>
                    <a:pt x="954276" y="3074165"/>
                  </a:cubicBezTo>
                  <a:lnTo>
                    <a:pt x="926332" y="3140063"/>
                  </a:lnTo>
                  <a:lnTo>
                    <a:pt x="885742" y="3140063"/>
                  </a:lnTo>
                  <a:lnTo>
                    <a:pt x="885825" y="3137167"/>
                  </a:lnTo>
                  <a:cubicBezTo>
                    <a:pt x="885825" y="3137167"/>
                    <a:pt x="885825" y="3137167"/>
                    <a:pt x="814245" y="3013074"/>
                  </a:cubicBezTo>
                  <a:cubicBezTo>
                    <a:pt x="776572" y="2984871"/>
                    <a:pt x="734189" y="2967009"/>
                    <a:pt x="689452" y="2959958"/>
                  </a:cubicBezTo>
                  <a:cubicBezTo>
                    <a:pt x="644715" y="2952909"/>
                    <a:pt x="597623" y="2956668"/>
                    <a:pt x="550531" y="2971710"/>
                  </a:cubicBezTo>
                  <a:cubicBezTo>
                    <a:pt x="569368" y="3020595"/>
                    <a:pt x="598565" y="3072300"/>
                    <a:pt x="616460" y="3125416"/>
                  </a:cubicBezTo>
                  <a:lnTo>
                    <a:pt x="620466" y="3140063"/>
                  </a:lnTo>
                  <a:lnTo>
                    <a:pt x="554594" y="3140063"/>
                  </a:lnTo>
                  <a:lnTo>
                    <a:pt x="568743" y="3122005"/>
                  </a:lnTo>
                  <a:cubicBezTo>
                    <a:pt x="576263" y="3095613"/>
                    <a:pt x="568743" y="3054141"/>
                    <a:pt x="538664" y="3035289"/>
                  </a:cubicBezTo>
                  <a:cubicBezTo>
                    <a:pt x="513285" y="3057911"/>
                    <a:pt x="511170" y="3095378"/>
                    <a:pt x="521216" y="3127013"/>
                  </a:cubicBezTo>
                  <a:lnTo>
                    <a:pt x="527392" y="3140063"/>
                  </a:lnTo>
                  <a:lnTo>
                    <a:pt x="494333" y="3140063"/>
                  </a:lnTo>
                  <a:lnTo>
                    <a:pt x="490536" y="3110665"/>
                  </a:lnTo>
                  <a:cubicBezTo>
                    <a:pt x="491065" y="3053245"/>
                    <a:pt x="510131" y="2994770"/>
                    <a:pt x="501657" y="2938407"/>
                  </a:cubicBezTo>
                  <a:cubicBezTo>
                    <a:pt x="520487" y="2915860"/>
                    <a:pt x="535551" y="2934650"/>
                    <a:pt x="550615" y="2934650"/>
                  </a:cubicBezTo>
                  <a:cubicBezTo>
                    <a:pt x="663595" y="2923375"/>
                    <a:pt x="761512" y="2934650"/>
                    <a:pt x="848130" y="3009799"/>
                  </a:cubicBezTo>
                  <a:cubicBezTo>
                    <a:pt x="863194" y="3036102"/>
                    <a:pt x="878259" y="3077436"/>
                    <a:pt x="912153" y="3092463"/>
                  </a:cubicBezTo>
                  <a:cubicBezTo>
                    <a:pt x="930983" y="3066163"/>
                    <a:pt x="942281" y="3036102"/>
                    <a:pt x="968643" y="3013557"/>
                  </a:cubicBezTo>
                  <a:cubicBezTo>
                    <a:pt x="1019484" y="2943105"/>
                    <a:pt x="1097865" y="2906469"/>
                    <a:pt x="1179952" y="2902065"/>
                  </a:cubicBezTo>
                  <a:close/>
                  <a:moveTo>
                    <a:pt x="1465757" y="2893317"/>
                  </a:moveTo>
                  <a:cubicBezTo>
                    <a:pt x="1499652" y="2893317"/>
                    <a:pt x="1473289" y="2919621"/>
                    <a:pt x="1480822" y="2938407"/>
                  </a:cubicBezTo>
                  <a:cubicBezTo>
                    <a:pt x="1506243" y="3006042"/>
                    <a:pt x="1493532" y="3071563"/>
                    <a:pt x="1463345" y="3130216"/>
                  </a:cubicBezTo>
                  <a:lnTo>
                    <a:pt x="1457167" y="3140063"/>
                  </a:lnTo>
                  <a:lnTo>
                    <a:pt x="1427166" y="3140063"/>
                  </a:lnTo>
                  <a:lnTo>
                    <a:pt x="1439358" y="3111930"/>
                  </a:lnTo>
                  <a:cubicBezTo>
                    <a:pt x="1458069" y="3075272"/>
                    <a:pt x="1479957" y="3038614"/>
                    <a:pt x="1457362" y="3001955"/>
                  </a:cubicBezTo>
                  <a:cubicBezTo>
                    <a:pt x="1423471" y="3030154"/>
                    <a:pt x="1393346" y="3062112"/>
                    <a:pt x="1370281" y="3097361"/>
                  </a:cubicBezTo>
                  <a:lnTo>
                    <a:pt x="1347965" y="3140063"/>
                  </a:lnTo>
                  <a:lnTo>
                    <a:pt x="1290125" y="3140063"/>
                  </a:lnTo>
                  <a:lnTo>
                    <a:pt x="1288755" y="3137554"/>
                  </a:lnTo>
                  <a:cubicBezTo>
                    <a:pt x="1258626" y="3088707"/>
                    <a:pt x="1284989" y="3028587"/>
                    <a:pt x="1311351" y="2987255"/>
                  </a:cubicBezTo>
                  <a:cubicBezTo>
                    <a:pt x="1345245" y="2934650"/>
                    <a:pt x="1409267" y="2915860"/>
                    <a:pt x="1465757" y="2893317"/>
                  </a:cubicBezTo>
                  <a:close/>
                  <a:moveTo>
                    <a:pt x="772659" y="2644774"/>
                  </a:moveTo>
                  <a:cubicBezTo>
                    <a:pt x="765175" y="2663664"/>
                    <a:pt x="768917" y="2686332"/>
                    <a:pt x="776401" y="2709001"/>
                  </a:cubicBezTo>
                  <a:cubicBezTo>
                    <a:pt x="776401" y="2750562"/>
                    <a:pt x="768917" y="2795900"/>
                    <a:pt x="791369" y="2833685"/>
                  </a:cubicBezTo>
                  <a:cubicBezTo>
                    <a:pt x="791369" y="2833685"/>
                    <a:pt x="791369" y="2833685"/>
                    <a:pt x="795111" y="2826126"/>
                  </a:cubicBezTo>
                  <a:cubicBezTo>
                    <a:pt x="817563" y="2773230"/>
                    <a:pt x="810079" y="2697668"/>
                    <a:pt x="772659" y="2644774"/>
                  </a:cubicBezTo>
                  <a:close/>
                  <a:moveTo>
                    <a:pt x="1341239" y="2633659"/>
                  </a:moveTo>
                  <a:cubicBezTo>
                    <a:pt x="1341239" y="2712455"/>
                    <a:pt x="1295996" y="2779997"/>
                    <a:pt x="1231900" y="2825023"/>
                  </a:cubicBezTo>
                  <a:cubicBezTo>
                    <a:pt x="1265833" y="2840032"/>
                    <a:pt x="1303536" y="2836279"/>
                    <a:pt x="1333699" y="2825023"/>
                  </a:cubicBezTo>
                  <a:cubicBezTo>
                    <a:pt x="1367632" y="2806262"/>
                    <a:pt x="1382713" y="2764989"/>
                    <a:pt x="1378943" y="2727466"/>
                  </a:cubicBezTo>
                  <a:cubicBezTo>
                    <a:pt x="1378943" y="2693696"/>
                    <a:pt x="1375172" y="2648668"/>
                    <a:pt x="1341239" y="2633659"/>
                  </a:cubicBezTo>
                  <a:close/>
                  <a:moveTo>
                    <a:pt x="1302975" y="2627310"/>
                  </a:moveTo>
                  <a:cubicBezTo>
                    <a:pt x="1227682" y="2642258"/>
                    <a:pt x="1212623" y="2728214"/>
                    <a:pt x="1193800" y="2791747"/>
                  </a:cubicBezTo>
                  <a:cubicBezTo>
                    <a:pt x="1227682" y="2806696"/>
                    <a:pt x="1257799" y="2761849"/>
                    <a:pt x="1284152" y="2746900"/>
                  </a:cubicBezTo>
                  <a:cubicBezTo>
                    <a:pt x="1306740" y="2717003"/>
                    <a:pt x="1325563" y="2668419"/>
                    <a:pt x="1302975" y="2627310"/>
                  </a:cubicBezTo>
                  <a:close/>
                  <a:moveTo>
                    <a:pt x="425450" y="2608251"/>
                  </a:moveTo>
                  <a:cubicBezTo>
                    <a:pt x="376436" y="2645813"/>
                    <a:pt x="334962" y="2713427"/>
                    <a:pt x="301029" y="2773530"/>
                  </a:cubicBezTo>
                  <a:cubicBezTo>
                    <a:pt x="297259" y="2803580"/>
                    <a:pt x="274637" y="2856168"/>
                    <a:pt x="304800" y="2874950"/>
                  </a:cubicBezTo>
                  <a:cubicBezTo>
                    <a:pt x="383976" y="2844899"/>
                    <a:pt x="417909" y="2758503"/>
                    <a:pt x="432990" y="2683378"/>
                  </a:cubicBezTo>
                  <a:cubicBezTo>
                    <a:pt x="436761" y="2660839"/>
                    <a:pt x="455612" y="2623276"/>
                    <a:pt x="425450" y="2608251"/>
                  </a:cubicBezTo>
                  <a:close/>
                  <a:moveTo>
                    <a:pt x="388356" y="2592375"/>
                  </a:moveTo>
                  <a:cubicBezTo>
                    <a:pt x="369571" y="2596146"/>
                    <a:pt x="350785" y="2599915"/>
                    <a:pt x="335757" y="2622537"/>
                  </a:cubicBezTo>
                  <a:cubicBezTo>
                    <a:pt x="305700" y="2637619"/>
                    <a:pt x="279400" y="2675323"/>
                    <a:pt x="290671" y="2713025"/>
                  </a:cubicBezTo>
                  <a:cubicBezTo>
                    <a:pt x="335757" y="2686633"/>
                    <a:pt x="358299" y="2637619"/>
                    <a:pt x="392113" y="2596146"/>
                  </a:cubicBezTo>
                  <a:cubicBezTo>
                    <a:pt x="392113" y="2596146"/>
                    <a:pt x="392113" y="2596146"/>
                    <a:pt x="388356" y="2592375"/>
                  </a:cubicBezTo>
                  <a:close/>
                  <a:moveTo>
                    <a:pt x="693160" y="2584447"/>
                  </a:moveTo>
                  <a:cubicBezTo>
                    <a:pt x="689335" y="2629772"/>
                    <a:pt x="677862" y="2682652"/>
                    <a:pt x="689335" y="2735533"/>
                  </a:cubicBezTo>
                  <a:cubicBezTo>
                    <a:pt x="712282" y="2754418"/>
                    <a:pt x="712282" y="2803519"/>
                    <a:pt x="750527" y="2795966"/>
                  </a:cubicBezTo>
                  <a:cubicBezTo>
                    <a:pt x="762000" y="2746863"/>
                    <a:pt x="750527" y="2701537"/>
                    <a:pt x="735229" y="2656212"/>
                  </a:cubicBezTo>
                  <a:cubicBezTo>
                    <a:pt x="727580" y="2629772"/>
                    <a:pt x="723756" y="2588224"/>
                    <a:pt x="693160" y="2584447"/>
                  </a:cubicBezTo>
                  <a:close/>
                  <a:moveTo>
                    <a:pt x="443696" y="2551853"/>
                  </a:moveTo>
                  <a:cubicBezTo>
                    <a:pt x="453640" y="2551383"/>
                    <a:pt x="463055" y="2552323"/>
                    <a:pt x="471529" y="2555141"/>
                  </a:cubicBezTo>
                  <a:cubicBezTo>
                    <a:pt x="475295" y="2637811"/>
                    <a:pt x="452698" y="2701684"/>
                    <a:pt x="433868" y="2776834"/>
                  </a:cubicBezTo>
                  <a:cubicBezTo>
                    <a:pt x="422570" y="2844471"/>
                    <a:pt x="351016" y="2874531"/>
                    <a:pt x="298292" y="2912105"/>
                  </a:cubicBezTo>
                  <a:cubicBezTo>
                    <a:pt x="298292" y="2912105"/>
                    <a:pt x="298292" y="2912105"/>
                    <a:pt x="294526" y="2930892"/>
                  </a:cubicBezTo>
                  <a:cubicBezTo>
                    <a:pt x="308649" y="3012617"/>
                    <a:pt x="360902" y="3079547"/>
                    <a:pt x="427455" y="3126928"/>
                  </a:cubicBezTo>
                  <a:lnTo>
                    <a:pt x="450194" y="3140063"/>
                  </a:lnTo>
                  <a:lnTo>
                    <a:pt x="404045" y="3140063"/>
                  </a:lnTo>
                  <a:lnTo>
                    <a:pt x="381144" y="3122524"/>
                  </a:lnTo>
                  <a:cubicBezTo>
                    <a:pt x="381144" y="3122524"/>
                    <a:pt x="381144" y="3122524"/>
                    <a:pt x="324654" y="3115009"/>
                  </a:cubicBezTo>
                  <a:cubicBezTo>
                    <a:pt x="292643" y="3094342"/>
                    <a:pt x="270047" y="3102797"/>
                    <a:pt x="249804" y="3119706"/>
                  </a:cubicBezTo>
                  <a:lnTo>
                    <a:pt x="229196" y="3140063"/>
                  </a:lnTo>
                  <a:lnTo>
                    <a:pt x="177398" y="3140063"/>
                  </a:lnTo>
                  <a:lnTo>
                    <a:pt x="200025" y="3114785"/>
                  </a:lnTo>
                  <a:cubicBezTo>
                    <a:pt x="197213" y="3109199"/>
                    <a:pt x="191589" y="3106172"/>
                    <a:pt x="184384" y="3104892"/>
                  </a:cubicBezTo>
                  <a:cubicBezTo>
                    <a:pt x="162767" y="3101051"/>
                    <a:pt x="126916" y="3112923"/>
                    <a:pt x="110044" y="3118510"/>
                  </a:cubicBezTo>
                  <a:cubicBezTo>
                    <a:pt x="110044" y="3118510"/>
                    <a:pt x="110044" y="3118510"/>
                    <a:pt x="78410" y="3138937"/>
                  </a:cubicBezTo>
                  <a:lnTo>
                    <a:pt x="76666" y="3140063"/>
                  </a:lnTo>
                  <a:lnTo>
                    <a:pt x="7421" y="3140063"/>
                  </a:lnTo>
                  <a:lnTo>
                    <a:pt x="21960" y="3096222"/>
                  </a:lnTo>
                  <a:cubicBezTo>
                    <a:pt x="31846" y="3075556"/>
                    <a:pt x="45969" y="3056769"/>
                    <a:pt x="68565" y="3043616"/>
                  </a:cubicBezTo>
                  <a:cubicBezTo>
                    <a:pt x="113757" y="3021072"/>
                    <a:pt x="158949" y="3039858"/>
                    <a:pt x="207907" y="3039858"/>
                  </a:cubicBezTo>
                  <a:cubicBezTo>
                    <a:pt x="245567" y="3058648"/>
                    <a:pt x="279462" y="3092463"/>
                    <a:pt x="324654" y="3081192"/>
                  </a:cubicBezTo>
                  <a:cubicBezTo>
                    <a:pt x="302058" y="3021072"/>
                    <a:pt x="268164" y="2960952"/>
                    <a:pt x="260632" y="2893317"/>
                  </a:cubicBezTo>
                  <a:cubicBezTo>
                    <a:pt x="275696" y="2833196"/>
                    <a:pt x="256865" y="2776834"/>
                    <a:pt x="253099" y="2716715"/>
                  </a:cubicBezTo>
                  <a:cubicBezTo>
                    <a:pt x="253099" y="2649080"/>
                    <a:pt x="302058" y="2603990"/>
                    <a:pt x="351016" y="2581441"/>
                  </a:cubicBezTo>
                  <a:cubicBezTo>
                    <a:pt x="379261" y="2567352"/>
                    <a:pt x="413861" y="2553261"/>
                    <a:pt x="443696" y="2551853"/>
                  </a:cubicBezTo>
                  <a:close/>
                  <a:moveTo>
                    <a:pt x="1080957" y="2525708"/>
                  </a:moveTo>
                  <a:cubicBezTo>
                    <a:pt x="1009754" y="2555344"/>
                    <a:pt x="931056" y="2544230"/>
                    <a:pt x="863600" y="2555344"/>
                  </a:cubicBezTo>
                  <a:cubicBezTo>
                    <a:pt x="871095" y="2603497"/>
                    <a:pt x="919813" y="2603497"/>
                    <a:pt x="961036" y="2603497"/>
                  </a:cubicBezTo>
                  <a:cubicBezTo>
                    <a:pt x="1009754" y="2596089"/>
                    <a:pt x="1062220" y="2584975"/>
                    <a:pt x="1092200" y="2536823"/>
                  </a:cubicBezTo>
                  <a:cubicBezTo>
                    <a:pt x="1092200" y="2536823"/>
                    <a:pt x="1092200" y="2536823"/>
                    <a:pt x="1080957" y="2525708"/>
                  </a:cubicBezTo>
                  <a:close/>
                  <a:moveTo>
                    <a:pt x="1543473" y="2512725"/>
                  </a:moveTo>
                  <a:cubicBezTo>
                    <a:pt x="1535001" y="2511313"/>
                    <a:pt x="1527471" y="2513198"/>
                    <a:pt x="1525588" y="2524502"/>
                  </a:cubicBezTo>
                  <a:cubicBezTo>
                    <a:pt x="1567006" y="2656361"/>
                    <a:pt x="1706319" y="2720405"/>
                    <a:pt x="1819276" y="2754310"/>
                  </a:cubicBezTo>
                  <a:cubicBezTo>
                    <a:pt x="1777859" y="2648826"/>
                    <a:pt x="1676197" y="2550874"/>
                    <a:pt x="1567006" y="2520733"/>
                  </a:cubicBezTo>
                  <a:cubicBezTo>
                    <a:pt x="1561358" y="2518850"/>
                    <a:pt x="1551945" y="2514138"/>
                    <a:pt x="1543473" y="2512725"/>
                  </a:cubicBezTo>
                  <a:close/>
                  <a:moveTo>
                    <a:pt x="1631950" y="2509456"/>
                  </a:moveTo>
                  <a:cubicBezTo>
                    <a:pt x="1631950" y="2509456"/>
                    <a:pt x="1631950" y="2509456"/>
                    <a:pt x="1695899" y="2558597"/>
                  </a:cubicBezTo>
                  <a:cubicBezTo>
                    <a:pt x="1733516" y="2588832"/>
                    <a:pt x="1771133" y="2634190"/>
                    <a:pt x="1804988" y="2660648"/>
                  </a:cubicBezTo>
                  <a:cubicBezTo>
                    <a:pt x="1804988" y="2660648"/>
                    <a:pt x="1804988" y="2660648"/>
                    <a:pt x="1767371" y="2588832"/>
                  </a:cubicBezTo>
                  <a:cubicBezTo>
                    <a:pt x="1725992" y="2551038"/>
                    <a:pt x="1684614" y="2501898"/>
                    <a:pt x="1631950" y="2509456"/>
                  </a:cubicBezTo>
                  <a:close/>
                  <a:moveTo>
                    <a:pt x="991272" y="2476494"/>
                  </a:moveTo>
                  <a:cubicBezTo>
                    <a:pt x="938701" y="2480199"/>
                    <a:pt x="882375" y="2487608"/>
                    <a:pt x="863600" y="2524650"/>
                  </a:cubicBezTo>
                  <a:cubicBezTo>
                    <a:pt x="927436" y="2543172"/>
                    <a:pt x="998782" y="2520944"/>
                    <a:pt x="1058863" y="2502421"/>
                  </a:cubicBezTo>
                  <a:cubicBezTo>
                    <a:pt x="1036333" y="2487608"/>
                    <a:pt x="1017557" y="2480199"/>
                    <a:pt x="991272" y="2476494"/>
                  </a:cubicBezTo>
                  <a:close/>
                  <a:moveTo>
                    <a:pt x="422275" y="2453408"/>
                  </a:moveTo>
                  <a:cubicBezTo>
                    <a:pt x="339328" y="2520995"/>
                    <a:pt x="279003" y="2611112"/>
                    <a:pt x="207367" y="2689964"/>
                  </a:cubicBezTo>
                  <a:cubicBezTo>
                    <a:pt x="120650" y="2810120"/>
                    <a:pt x="49014" y="2934031"/>
                    <a:pt x="0" y="3065451"/>
                  </a:cubicBezTo>
                  <a:cubicBezTo>
                    <a:pt x="0" y="3065451"/>
                    <a:pt x="0" y="3065451"/>
                    <a:pt x="0" y="2888973"/>
                  </a:cubicBezTo>
                  <a:cubicBezTo>
                    <a:pt x="7541" y="2900237"/>
                    <a:pt x="15081" y="2919011"/>
                    <a:pt x="22622" y="2930276"/>
                  </a:cubicBezTo>
                  <a:cubicBezTo>
                    <a:pt x="116880" y="2813875"/>
                    <a:pt x="162124" y="2682455"/>
                    <a:pt x="271463" y="2577318"/>
                  </a:cubicBezTo>
                  <a:cubicBezTo>
                    <a:pt x="271463" y="2577318"/>
                    <a:pt x="271463" y="2577318"/>
                    <a:pt x="279003" y="2464672"/>
                  </a:cubicBezTo>
                  <a:cubicBezTo>
                    <a:pt x="312936" y="2453408"/>
                    <a:pt x="282774" y="2520995"/>
                    <a:pt x="305395" y="2524750"/>
                  </a:cubicBezTo>
                  <a:cubicBezTo>
                    <a:pt x="346869" y="2502221"/>
                    <a:pt x="369491" y="2438388"/>
                    <a:pt x="422275" y="2453408"/>
                  </a:cubicBezTo>
                  <a:close/>
                  <a:moveTo>
                    <a:pt x="113348" y="2419338"/>
                  </a:moveTo>
                  <a:cubicBezTo>
                    <a:pt x="132239" y="2419338"/>
                    <a:pt x="154909" y="2453272"/>
                    <a:pt x="173800" y="2419338"/>
                  </a:cubicBezTo>
                  <a:cubicBezTo>
                    <a:pt x="173800" y="2419338"/>
                    <a:pt x="173800" y="2419338"/>
                    <a:pt x="188913" y="2434420"/>
                  </a:cubicBezTo>
                  <a:cubicBezTo>
                    <a:pt x="162465" y="2506055"/>
                    <a:pt x="158687" y="2589002"/>
                    <a:pt x="117126" y="2656868"/>
                  </a:cubicBezTo>
                  <a:cubicBezTo>
                    <a:pt x="86900" y="2702112"/>
                    <a:pt x="37783" y="2702112"/>
                    <a:pt x="0" y="2720963"/>
                  </a:cubicBezTo>
                  <a:cubicBezTo>
                    <a:pt x="0" y="2720963"/>
                    <a:pt x="0" y="2720963"/>
                    <a:pt x="0" y="2690801"/>
                  </a:cubicBezTo>
                  <a:cubicBezTo>
                    <a:pt x="0" y="2690801"/>
                    <a:pt x="0" y="2690801"/>
                    <a:pt x="49118" y="2675719"/>
                  </a:cubicBezTo>
                  <a:cubicBezTo>
                    <a:pt x="120904" y="2641788"/>
                    <a:pt x="143574" y="2562610"/>
                    <a:pt x="143574" y="2487204"/>
                  </a:cubicBezTo>
                  <a:cubicBezTo>
                    <a:pt x="139796" y="2475893"/>
                    <a:pt x="128461" y="2479663"/>
                    <a:pt x="124683" y="2483434"/>
                  </a:cubicBezTo>
                  <a:cubicBezTo>
                    <a:pt x="79344" y="2517367"/>
                    <a:pt x="22670" y="2551299"/>
                    <a:pt x="0" y="2600313"/>
                  </a:cubicBezTo>
                  <a:cubicBezTo>
                    <a:pt x="0" y="2600313"/>
                    <a:pt x="0" y="2600313"/>
                    <a:pt x="0" y="2555070"/>
                  </a:cubicBezTo>
                  <a:cubicBezTo>
                    <a:pt x="0" y="2555070"/>
                    <a:pt x="0" y="2555070"/>
                    <a:pt x="90678" y="2475893"/>
                  </a:cubicBezTo>
                  <a:cubicBezTo>
                    <a:pt x="90678" y="2475893"/>
                    <a:pt x="90678" y="2475893"/>
                    <a:pt x="98235" y="2453272"/>
                  </a:cubicBezTo>
                  <a:cubicBezTo>
                    <a:pt x="98235" y="2453272"/>
                    <a:pt x="98235" y="2453272"/>
                    <a:pt x="41561" y="2475893"/>
                  </a:cubicBezTo>
                  <a:cubicBezTo>
                    <a:pt x="26448" y="2487204"/>
                    <a:pt x="11335" y="2502286"/>
                    <a:pt x="0" y="2513597"/>
                  </a:cubicBezTo>
                  <a:cubicBezTo>
                    <a:pt x="0" y="2513597"/>
                    <a:pt x="0" y="2513597"/>
                    <a:pt x="0" y="2475893"/>
                  </a:cubicBezTo>
                  <a:cubicBezTo>
                    <a:pt x="30226" y="2449501"/>
                    <a:pt x="68009" y="2434420"/>
                    <a:pt x="113348" y="2419338"/>
                  </a:cubicBezTo>
                  <a:close/>
                  <a:moveTo>
                    <a:pt x="302260" y="2366952"/>
                  </a:moveTo>
                  <a:cubicBezTo>
                    <a:pt x="317500" y="2385850"/>
                    <a:pt x="298450" y="2416088"/>
                    <a:pt x="302260" y="2442547"/>
                  </a:cubicBezTo>
                  <a:cubicBezTo>
                    <a:pt x="279400" y="2446326"/>
                    <a:pt x="271780" y="2419868"/>
                    <a:pt x="264160" y="2408529"/>
                  </a:cubicBezTo>
                  <a:cubicBezTo>
                    <a:pt x="260350" y="2378291"/>
                    <a:pt x="294640" y="2393409"/>
                    <a:pt x="302260" y="2366952"/>
                  </a:cubicBezTo>
                  <a:close/>
                  <a:moveTo>
                    <a:pt x="305859" y="2330438"/>
                  </a:moveTo>
                  <a:cubicBezTo>
                    <a:pt x="305859" y="2330438"/>
                    <a:pt x="305859" y="2330438"/>
                    <a:pt x="309563" y="2330438"/>
                  </a:cubicBezTo>
                  <a:cubicBezTo>
                    <a:pt x="309563" y="2330438"/>
                    <a:pt x="309563" y="2330438"/>
                    <a:pt x="309563" y="2341551"/>
                  </a:cubicBezTo>
                  <a:cubicBezTo>
                    <a:pt x="309563" y="2341551"/>
                    <a:pt x="309563" y="2341551"/>
                    <a:pt x="302154" y="2341551"/>
                  </a:cubicBezTo>
                  <a:cubicBezTo>
                    <a:pt x="302154" y="2337847"/>
                    <a:pt x="298450" y="2330438"/>
                    <a:pt x="305859" y="2330438"/>
                  </a:cubicBezTo>
                  <a:close/>
                  <a:moveTo>
                    <a:pt x="0" y="2251063"/>
                  </a:moveTo>
                  <a:cubicBezTo>
                    <a:pt x="56604" y="2254803"/>
                    <a:pt x="120754" y="2284719"/>
                    <a:pt x="184905" y="2292198"/>
                  </a:cubicBezTo>
                  <a:cubicBezTo>
                    <a:pt x="200000" y="2310895"/>
                    <a:pt x="226415" y="2314634"/>
                    <a:pt x="230188" y="2337071"/>
                  </a:cubicBezTo>
                  <a:cubicBezTo>
                    <a:pt x="230188" y="2337071"/>
                    <a:pt x="230188" y="2337071"/>
                    <a:pt x="226415" y="2348289"/>
                  </a:cubicBezTo>
                  <a:cubicBezTo>
                    <a:pt x="139622" y="2277239"/>
                    <a:pt x="64151" y="2385683"/>
                    <a:pt x="0" y="2419338"/>
                  </a:cubicBezTo>
                  <a:cubicBezTo>
                    <a:pt x="0" y="2419338"/>
                    <a:pt x="0" y="2419338"/>
                    <a:pt x="0" y="2389423"/>
                  </a:cubicBezTo>
                  <a:cubicBezTo>
                    <a:pt x="26415" y="2370726"/>
                    <a:pt x="56604" y="2352028"/>
                    <a:pt x="83019" y="2325852"/>
                  </a:cubicBezTo>
                  <a:cubicBezTo>
                    <a:pt x="83019" y="2325852"/>
                    <a:pt x="83019" y="2325852"/>
                    <a:pt x="83019" y="2310895"/>
                  </a:cubicBezTo>
                  <a:cubicBezTo>
                    <a:pt x="52830" y="2299676"/>
                    <a:pt x="26415" y="2307155"/>
                    <a:pt x="0" y="2314634"/>
                  </a:cubicBezTo>
                  <a:cubicBezTo>
                    <a:pt x="0" y="2314634"/>
                    <a:pt x="0" y="2314634"/>
                    <a:pt x="0" y="2251063"/>
                  </a:cubicBezTo>
                  <a:close/>
                  <a:moveTo>
                    <a:pt x="1412141" y="2168520"/>
                  </a:moveTo>
                  <a:cubicBezTo>
                    <a:pt x="1352053" y="2194825"/>
                    <a:pt x="1310742" y="2251193"/>
                    <a:pt x="1254410" y="2277495"/>
                  </a:cubicBezTo>
                  <a:cubicBezTo>
                    <a:pt x="1149256" y="2348894"/>
                    <a:pt x="1010302" y="2243677"/>
                    <a:pt x="923925" y="2330106"/>
                  </a:cubicBezTo>
                  <a:cubicBezTo>
                    <a:pt x="1040346" y="2360169"/>
                    <a:pt x="1160522" y="2401504"/>
                    <a:pt x="1273187" y="2442838"/>
                  </a:cubicBezTo>
                  <a:cubicBezTo>
                    <a:pt x="1299476" y="2465382"/>
                    <a:pt x="1329520" y="2461626"/>
                    <a:pt x="1352053" y="2442838"/>
                  </a:cubicBezTo>
                  <a:cubicBezTo>
                    <a:pt x="1404630" y="2412775"/>
                    <a:pt x="1397119" y="2352653"/>
                    <a:pt x="1400875" y="2300043"/>
                  </a:cubicBezTo>
                  <a:cubicBezTo>
                    <a:pt x="1397119" y="2247434"/>
                    <a:pt x="1427163" y="2209858"/>
                    <a:pt x="1412141" y="2168520"/>
                  </a:cubicBezTo>
                  <a:close/>
                  <a:moveTo>
                    <a:pt x="1563292" y="2163758"/>
                  </a:moveTo>
                  <a:cubicBezTo>
                    <a:pt x="1563292" y="2163758"/>
                    <a:pt x="1563292" y="2163758"/>
                    <a:pt x="1559521" y="2167528"/>
                  </a:cubicBezTo>
                  <a:cubicBezTo>
                    <a:pt x="1559521" y="2261786"/>
                    <a:pt x="1525588" y="2340965"/>
                    <a:pt x="1465263" y="2401288"/>
                  </a:cubicBezTo>
                  <a:cubicBezTo>
                    <a:pt x="1465263" y="2401288"/>
                    <a:pt x="1465263" y="2401288"/>
                    <a:pt x="1491655" y="2405059"/>
                  </a:cubicBezTo>
                  <a:cubicBezTo>
                    <a:pt x="1536899" y="2393749"/>
                    <a:pt x="1578373" y="2363588"/>
                    <a:pt x="1600995" y="2318343"/>
                  </a:cubicBezTo>
                  <a:cubicBezTo>
                    <a:pt x="1616076" y="2265560"/>
                    <a:pt x="1597224" y="2197692"/>
                    <a:pt x="1563292" y="2163758"/>
                  </a:cubicBezTo>
                  <a:close/>
                  <a:moveTo>
                    <a:pt x="1282771" y="2153380"/>
                  </a:moveTo>
                  <a:cubicBezTo>
                    <a:pt x="1259625" y="2155261"/>
                    <a:pt x="1236007" y="2160894"/>
                    <a:pt x="1213333" y="2160894"/>
                  </a:cubicBezTo>
                  <a:cubicBezTo>
                    <a:pt x="1141533" y="2190940"/>
                    <a:pt x="1047059" y="2190940"/>
                    <a:pt x="1001712" y="2266057"/>
                  </a:cubicBezTo>
                  <a:cubicBezTo>
                    <a:pt x="1001712" y="2266057"/>
                    <a:pt x="1001712" y="2266057"/>
                    <a:pt x="1130196" y="2281081"/>
                  </a:cubicBezTo>
                  <a:cubicBezTo>
                    <a:pt x="1220891" y="2292348"/>
                    <a:pt x="1300249" y="2232256"/>
                    <a:pt x="1349375" y="2168406"/>
                  </a:cubicBezTo>
                  <a:cubicBezTo>
                    <a:pt x="1328591" y="2153380"/>
                    <a:pt x="1305917" y="2151503"/>
                    <a:pt x="1282771" y="2153380"/>
                  </a:cubicBezTo>
                  <a:close/>
                  <a:moveTo>
                    <a:pt x="1518920" y="2130418"/>
                  </a:moveTo>
                  <a:cubicBezTo>
                    <a:pt x="1423670" y="2175526"/>
                    <a:pt x="1416050" y="2280768"/>
                    <a:pt x="1423670" y="2378492"/>
                  </a:cubicBezTo>
                  <a:cubicBezTo>
                    <a:pt x="1423670" y="2378492"/>
                    <a:pt x="1423670" y="2378492"/>
                    <a:pt x="1438910" y="2386009"/>
                  </a:cubicBezTo>
                  <a:cubicBezTo>
                    <a:pt x="1530350" y="2333388"/>
                    <a:pt x="1526540" y="2216872"/>
                    <a:pt x="1530350" y="2130418"/>
                  </a:cubicBezTo>
                  <a:cubicBezTo>
                    <a:pt x="1530350" y="2130418"/>
                    <a:pt x="1530350" y="2130418"/>
                    <a:pt x="1518920" y="2130418"/>
                  </a:cubicBezTo>
                  <a:close/>
                  <a:moveTo>
                    <a:pt x="1209048" y="2112477"/>
                  </a:moveTo>
                  <a:cubicBezTo>
                    <a:pt x="1149391" y="2113713"/>
                    <a:pt x="1087604" y="2131342"/>
                    <a:pt x="1062037" y="2176459"/>
                  </a:cubicBezTo>
                  <a:cubicBezTo>
                    <a:pt x="1122641" y="2161418"/>
                    <a:pt x="1209758" y="2138858"/>
                    <a:pt x="1277937" y="2123817"/>
                  </a:cubicBezTo>
                  <a:cubicBezTo>
                    <a:pt x="1274149" y="2120058"/>
                    <a:pt x="1274149" y="2112538"/>
                    <a:pt x="1266574" y="2116296"/>
                  </a:cubicBezTo>
                  <a:cubicBezTo>
                    <a:pt x="1248582" y="2113479"/>
                    <a:pt x="1228933" y="2112071"/>
                    <a:pt x="1209048" y="2112477"/>
                  </a:cubicBezTo>
                  <a:close/>
                  <a:moveTo>
                    <a:pt x="0" y="1965313"/>
                  </a:moveTo>
                  <a:cubicBezTo>
                    <a:pt x="15109" y="1980372"/>
                    <a:pt x="30218" y="1995431"/>
                    <a:pt x="45326" y="2014254"/>
                  </a:cubicBezTo>
                  <a:cubicBezTo>
                    <a:pt x="45326" y="2014254"/>
                    <a:pt x="45326" y="2014254"/>
                    <a:pt x="109538" y="2206251"/>
                  </a:cubicBezTo>
                  <a:cubicBezTo>
                    <a:pt x="109538" y="2206251"/>
                    <a:pt x="109538" y="2206251"/>
                    <a:pt x="101984" y="2221309"/>
                  </a:cubicBezTo>
                  <a:cubicBezTo>
                    <a:pt x="71766" y="2228839"/>
                    <a:pt x="30218" y="2228839"/>
                    <a:pt x="0" y="2228839"/>
                  </a:cubicBezTo>
                  <a:cubicBezTo>
                    <a:pt x="0" y="2228839"/>
                    <a:pt x="0" y="2228839"/>
                    <a:pt x="0" y="2202486"/>
                  </a:cubicBezTo>
                  <a:cubicBezTo>
                    <a:pt x="15109" y="2202486"/>
                    <a:pt x="37772" y="2198722"/>
                    <a:pt x="52881" y="2191192"/>
                  </a:cubicBezTo>
                  <a:cubicBezTo>
                    <a:pt x="30218" y="2187427"/>
                    <a:pt x="15109" y="2176133"/>
                    <a:pt x="0" y="2172369"/>
                  </a:cubicBezTo>
                  <a:cubicBezTo>
                    <a:pt x="0" y="2172369"/>
                    <a:pt x="0" y="2172369"/>
                    <a:pt x="0" y="2146016"/>
                  </a:cubicBezTo>
                  <a:cubicBezTo>
                    <a:pt x="18886" y="2149781"/>
                    <a:pt x="37772" y="2153545"/>
                    <a:pt x="56658" y="2153545"/>
                  </a:cubicBezTo>
                  <a:cubicBezTo>
                    <a:pt x="49103" y="2100840"/>
                    <a:pt x="26440" y="2048136"/>
                    <a:pt x="0" y="2006725"/>
                  </a:cubicBezTo>
                  <a:cubicBezTo>
                    <a:pt x="0" y="2006725"/>
                    <a:pt x="0" y="2006725"/>
                    <a:pt x="0" y="1965313"/>
                  </a:cubicBezTo>
                  <a:close/>
                  <a:moveTo>
                    <a:pt x="1179046" y="1814511"/>
                  </a:moveTo>
                  <a:cubicBezTo>
                    <a:pt x="1099820" y="1833336"/>
                    <a:pt x="1024367" y="1852156"/>
                    <a:pt x="971550" y="1912392"/>
                  </a:cubicBezTo>
                  <a:cubicBezTo>
                    <a:pt x="971550" y="1912392"/>
                    <a:pt x="971550" y="1912392"/>
                    <a:pt x="1031912" y="1923686"/>
                  </a:cubicBezTo>
                  <a:cubicBezTo>
                    <a:pt x="1130001" y="1946276"/>
                    <a:pt x="1228090" y="1901099"/>
                    <a:pt x="1292225" y="1829568"/>
                  </a:cubicBezTo>
                  <a:cubicBezTo>
                    <a:pt x="1292225" y="1829568"/>
                    <a:pt x="1292225" y="1829568"/>
                    <a:pt x="1292225" y="1814511"/>
                  </a:cubicBezTo>
                  <a:cubicBezTo>
                    <a:pt x="1292225" y="1814511"/>
                    <a:pt x="1292225" y="1814511"/>
                    <a:pt x="1179046" y="1814511"/>
                  </a:cubicBezTo>
                  <a:close/>
                  <a:moveTo>
                    <a:pt x="1154473" y="1752952"/>
                  </a:moveTo>
                  <a:cubicBezTo>
                    <a:pt x="1129407" y="1751541"/>
                    <a:pt x="1103868" y="1754363"/>
                    <a:pt x="1077383" y="1754363"/>
                  </a:cubicBezTo>
                  <a:cubicBezTo>
                    <a:pt x="1054682" y="1780701"/>
                    <a:pt x="1005496" y="1803280"/>
                    <a:pt x="1001712" y="1844674"/>
                  </a:cubicBezTo>
                  <a:cubicBezTo>
                    <a:pt x="1001712" y="1844674"/>
                    <a:pt x="1001712" y="1844674"/>
                    <a:pt x="1115219" y="1803280"/>
                  </a:cubicBezTo>
                  <a:cubicBezTo>
                    <a:pt x="1149271" y="1791990"/>
                    <a:pt x="1198457" y="1795753"/>
                    <a:pt x="1228725" y="1776938"/>
                  </a:cubicBezTo>
                  <a:cubicBezTo>
                    <a:pt x="1204132" y="1760007"/>
                    <a:pt x="1179539" y="1754363"/>
                    <a:pt x="1154473" y="1752952"/>
                  </a:cubicBezTo>
                  <a:close/>
                  <a:moveTo>
                    <a:pt x="449262" y="1731957"/>
                  </a:moveTo>
                  <a:cubicBezTo>
                    <a:pt x="486745" y="1837878"/>
                    <a:pt x="606689" y="1909756"/>
                    <a:pt x="719137" y="1898407"/>
                  </a:cubicBezTo>
                  <a:cubicBezTo>
                    <a:pt x="666661" y="1803833"/>
                    <a:pt x="546717" y="1762221"/>
                    <a:pt x="449262" y="1731957"/>
                  </a:cubicBezTo>
                  <a:close/>
                  <a:moveTo>
                    <a:pt x="470973" y="1680529"/>
                  </a:moveTo>
                  <a:cubicBezTo>
                    <a:pt x="453876" y="1681645"/>
                    <a:pt x="437368" y="1685869"/>
                    <a:pt x="422275" y="1694319"/>
                  </a:cubicBezTo>
                  <a:cubicBezTo>
                    <a:pt x="509058" y="1731878"/>
                    <a:pt x="607161" y="1758170"/>
                    <a:pt x="678852" y="1814506"/>
                  </a:cubicBezTo>
                  <a:cubicBezTo>
                    <a:pt x="678852" y="1814506"/>
                    <a:pt x="678852" y="1814506"/>
                    <a:pt x="682625" y="1810750"/>
                  </a:cubicBezTo>
                  <a:cubicBezTo>
                    <a:pt x="678852" y="1765679"/>
                    <a:pt x="652440" y="1750656"/>
                    <a:pt x="618481" y="1724365"/>
                  </a:cubicBezTo>
                  <a:cubicBezTo>
                    <a:pt x="578862" y="1701833"/>
                    <a:pt x="522265" y="1677184"/>
                    <a:pt x="470973" y="1680529"/>
                  </a:cubicBezTo>
                  <a:close/>
                  <a:moveTo>
                    <a:pt x="619726" y="1474526"/>
                  </a:moveTo>
                  <a:cubicBezTo>
                    <a:pt x="600961" y="1473352"/>
                    <a:pt x="582020" y="1474291"/>
                    <a:pt x="563432" y="1477109"/>
                  </a:cubicBezTo>
                  <a:cubicBezTo>
                    <a:pt x="526256" y="1482744"/>
                    <a:pt x="490492" y="1495895"/>
                    <a:pt x="460375" y="1514680"/>
                  </a:cubicBezTo>
                  <a:cubicBezTo>
                    <a:pt x="550726" y="1514680"/>
                    <a:pt x="633549" y="1574794"/>
                    <a:pt x="723900" y="1525951"/>
                  </a:cubicBezTo>
                  <a:cubicBezTo>
                    <a:pt x="720135" y="1499653"/>
                    <a:pt x="690018" y="1495895"/>
                    <a:pt x="674960" y="1484623"/>
                  </a:cubicBezTo>
                  <a:cubicBezTo>
                    <a:pt x="657078" y="1478988"/>
                    <a:pt x="638490" y="1475700"/>
                    <a:pt x="619726" y="1474526"/>
                  </a:cubicBezTo>
                  <a:close/>
                  <a:moveTo>
                    <a:pt x="1198562" y="1465260"/>
                  </a:moveTo>
                  <a:cubicBezTo>
                    <a:pt x="1141644" y="1465260"/>
                    <a:pt x="1073343" y="1499127"/>
                    <a:pt x="1042987" y="1555572"/>
                  </a:cubicBezTo>
                  <a:cubicBezTo>
                    <a:pt x="1073343" y="1563098"/>
                    <a:pt x="1107494" y="1566861"/>
                    <a:pt x="1137850" y="1555572"/>
                  </a:cubicBezTo>
                  <a:cubicBezTo>
                    <a:pt x="1175795" y="1540520"/>
                    <a:pt x="1194768" y="1499127"/>
                    <a:pt x="1198562" y="1465260"/>
                  </a:cubicBezTo>
                  <a:close/>
                  <a:moveTo>
                    <a:pt x="1258135" y="1462667"/>
                  </a:moveTo>
                  <a:cubicBezTo>
                    <a:pt x="1228056" y="1458912"/>
                    <a:pt x="1224296" y="1492725"/>
                    <a:pt x="1216777" y="1503996"/>
                  </a:cubicBezTo>
                  <a:cubicBezTo>
                    <a:pt x="1186698" y="1646765"/>
                    <a:pt x="987425" y="1522781"/>
                    <a:pt x="968625" y="1665550"/>
                  </a:cubicBezTo>
                  <a:cubicBezTo>
                    <a:pt x="942306" y="1740693"/>
                    <a:pt x="931027" y="1830864"/>
                    <a:pt x="915987" y="1909762"/>
                  </a:cubicBezTo>
                  <a:cubicBezTo>
                    <a:pt x="915987" y="1909762"/>
                    <a:pt x="915987" y="1909762"/>
                    <a:pt x="927267" y="1902246"/>
                  </a:cubicBezTo>
                  <a:cubicBezTo>
                    <a:pt x="979905" y="1842132"/>
                    <a:pt x="1017504" y="1729421"/>
                    <a:pt x="1115260" y="1725666"/>
                  </a:cubicBezTo>
                  <a:cubicBezTo>
                    <a:pt x="1197977" y="1725666"/>
                    <a:pt x="1273175" y="1774506"/>
                    <a:pt x="1340852" y="1797048"/>
                  </a:cubicBezTo>
                  <a:cubicBezTo>
                    <a:pt x="1340852" y="1797048"/>
                    <a:pt x="1340852" y="1797048"/>
                    <a:pt x="1344612" y="1774506"/>
                  </a:cubicBezTo>
                  <a:cubicBezTo>
                    <a:pt x="1322053" y="1665550"/>
                    <a:pt x="1329573" y="1552838"/>
                    <a:pt x="1258135" y="1462667"/>
                  </a:cubicBezTo>
                  <a:close/>
                  <a:moveTo>
                    <a:pt x="1138252" y="1407398"/>
                  </a:moveTo>
                  <a:cubicBezTo>
                    <a:pt x="1120945" y="1405518"/>
                    <a:pt x="1102236" y="1407398"/>
                    <a:pt x="1085397" y="1409276"/>
                  </a:cubicBezTo>
                  <a:cubicBezTo>
                    <a:pt x="1085397" y="1409276"/>
                    <a:pt x="1085397" y="1409276"/>
                    <a:pt x="1047977" y="1443089"/>
                  </a:cubicBezTo>
                  <a:cubicBezTo>
                    <a:pt x="1040493" y="1461875"/>
                    <a:pt x="1025525" y="1491931"/>
                    <a:pt x="1040493" y="1514475"/>
                  </a:cubicBezTo>
                  <a:cubicBezTo>
                    <a:pt x="1040493" y="1514475"/>
                    <a:pt x="1040493" y="1514475"/>
                    <a:pt x="1182688" y="1428061"/>
                  </a:cubicBezTo>
                  <a:cubicBezTo>
                    <a:pt x="1171462" y="1414911"/>
                    <a:pt x="1155559" y="1409276"/>
                    <a:pt x="1138252" y="1407398"/>
                  </a:cubicBezTo>
                  <a:close/>
                  <a:moveTo>
                    <a:pt x="599052" y="1401859"/>
                  </a:moveTo>
                  <a:cubicBezTo>
                    <a:pt x="577312" y="1399519"/>
                    <a:pt x="553683" y="1400455"/>
                    <a:pt x="530998" y="1402327"/>
                  </a:cubicBezTo>
                  <a:cubicBezTo>
                    <a:pt x="504533" y="1413568"/>
                    <a:pt x="474287" y="1439794"/>
                    <a:pt x="466725" y="1466017"/>
                  </a:cubicBezTo>
                  <a:cubicBezTo>
                    <a:pt x="530998" y="1473510"/>
                    <a:pt x="583929" y="1436046"/>
                    <a:pt x="648202" y="1458524"/>
                  </a:cubicBezTo>
                  <a:cubicBezTo>
                    <a:pt x="686009" y="1458524"/>
                    <a:pt x="720036" y="1492244"/>
                    <a:pt x="754063" y="1488497"/>
                  </a:cubicBezTo>
                  <a:cubicBezTo>
                    <a:pt x="754063" y="1488497"/>
                    <a:pt x="754063" y="1488497"/>
                    <a:pt x="731378" y="1451032"/>
                  </a:cubicBezTo>
                  <a:cubicBezTo>
                    <a:pt x="704913" y="1443539"/>
                    <a:pt x="689790" y="1402327"/>
                    <a:pt x="655763" y="1421060"/>
                  </a:cubicBezTo>
                  <a:cubicBezTo>
                    <a:pt x="640640" y="1409821"/>
                    <a:pt x="620791" y="1404201"/>
                    <a:pt x="599052" y="1401859"/>
                  </a:cubicBezTo>
                  <a:close/>
                  <a:moveTo>
                    <a:pt x="42069" y="1349938"/>
                  </a:moveTo>
                  <a:cubicBezTo>
                    <a:pt x="26988" y="1379910"/>
                    <a:pt x="-3175" y="1402389"/>
                    <a:pt x="8136" y="1439854"/>
                  </a:cubicBezTo>
                  <a:cubicBezTo>
                    <a:pt x="57150" y="1544756"/>
                    <a:pt x="117475" y="1698362"/>
                    <a:pt x="264518" y="1720841"/>
                  </a:cubicBezTo>
                  <a:cubicBezTo>
                    <a:pt x="268288" y="1713348"/>
                    <a:pt x="264518" y="1698362"/>
                    <a:pt x="260748" y="1694616"/>
                  </a:cubicBezTo>
                  <a:cubicBezTo>
                    <a:pt x="192882" y="1585967"/>
                    <a:pt x="121246" y="1488558"/>
                    <a:pt x="91083" y="1364924"/>
                  </a:cubicBezTo>
                  <a:cubicBezTo>
                    <a:pt x="79772" y="1346191"/>
                    <a:pt x="57150" y="1349938"/>
                    <a:pt x="42069" y="1349938"/>
                  </a:cubicBezTo>
                  <a:close/>
                  <a:moveTo>
                    <a:pt x="188963" y="1296980"/>
                  </a:moveTo>
                  <a:cubicBezTo>
                    <a:pt x="188963" y="1296980"/>
                    <a:pt x="188963" y="1296980"/>
                    <a:pt x="121380" y="1345799"/>
                  </a:cubicBezTo>
                  <a:cubicBezTo>
                    <a:pt x="106362" y="1409640"/>
                    <a:pt x="155172" y="1465971"/>
                    <a:pt x="177699" y="1522302"/>
                  </a:cubicBezTo>
                  <a:cubicBezTo>
                    <a:pt x="207736" y="1563611"/>
                    <a:pt x="230263" y="1616187"/>
                    <a:pt x="267809" y="1646230"/>
                  </a:cubicBezTo>
                  <a:cubicBezTo>
                    <a:pt x="312864" y="1578633"/>
                    <a:pt x="342900" y="1488503"/>
                    <a:pt x="301600" y="1413396"/>
                  </a:cubicBezTo>
                  <a:cubicBezTo>
                    <a:pt x="271563" y="1368331"/>
                    <a:pt x="256545" y="1304491"/>
                    <a:pt x="188963" y="1296980"/>
                  </a:cubicBezTo>
                  <a:close/>
                  <a:moveTo>
                    <a:pt x="791809" y="1262061"/>
                  </a:moveTo>
                  <a:cubicBezTo>
                    <a:pt x="776710" y="1277142"/>
                    <a:pt x="754062" y="1269602"/>
                    <a:pt x="754062" y="1292223"/>
                  </a:cubicBezTo>
                  <a:cubicBezTo>
                    <a:pt x="780485" y="1314844"/>
                    <a:pt x="814458" y="1333695"/>
                    <a:pt x="848430" y="1360088"/>
                  </a:cubicBezTo>
                  <a:cubicBezTo>
                    <a:pt x="878628" y="1371400"/>
                    <a:pt x="893727" y="1409102"/>
                    <a:pt x="920150" y="1412873"/>
                  </a:cubicBezTo>
                  <a:cubicBezTo>
                    <a:pt x="923925" y="1375170"/>
                    <a:pt x="920150" y="1341237"/>
                    <a:pt x="893727" y="1314844"/>
                  </a:cubicBezTo>
                  <a:cubicBezTo>
                    <a:pt x="867304" y="1288454"/>
                    <a:pt x="829557" y="1269602"/>
                    <a:pt x="791809" y="1262061"/>
                  </a:cubicBezTo>
                  <a:close/>
                  <a:moveTo>
                    <a:pt x="543318" y="1131882"/>
                  </a:moveTo>
                  <a:cubicBezTo>
                    <a:pt x="430145" y="1158189"/>
                    <a:pt x="332061" y="1218319"/>
                    <a:pt x="207570" y="1214561"/>
                  </a:cubicBezTo>
                  <a:cubicBezTo>
                    <a:pt x="207570" y="1214561"/>
                    <a:pt x="207570" y="1214561"/>
                    <a:pt x="200025" y="1270933"/>
                  </a:cubicBezTo>
                  <a:cubicBezTo>
                    <a:pt x="233977" y="1297242"/>
                    <a:pt x="271702" y="1300999"/>
                    <a:pt x="309426" y="1316029"/>
                  </a:cubicBezTo>
                  <a:cubicBezTo>
                    <a:pt x="384875" y="1308514"/>
                    <a:pt x="467869" y="1285965"/>
                    <a:pt x="509366" y="1214561"/>
                  </a:cubicBezTo>
                  <a:cubicBezTo>
                    <a:pt x="524456" y="1184496"/>
                    <a:pt x="550863" y="1158189"/>
                    <a:pt x="543318" y="1131882"/>
                  </a:cubicBezTo>
                  <a:close/>
                  <a:moveTo>
                    <a:pt x="82225" y="1089471"/>
                  </a:moveTo>
                  <a:cubicBezTo>
                    <a:pt x="77066" y="1091740"/>
                    <a:pt x="73313" y="1095368"/>
                    <a:pt x="71437" y="1097182"/>
                  </a:cubicBezTo>
                  <a:cubicBezTo>
                    <a:pt x="71437" y="1097182"/>
                    <a:pt x="71437" y="1097182"/>
                    <a:pt x="108960" y="1108067"/>
                  </a:cubicBezTo>
                  <a:cubicBezTo>
                    <a:pt x="112712" y="1104439"/>
                    <a:pt x="112712" y="1093554"/>
                    <a:pt x="101455" y="1089925"/>
                  </a:cubicBezTo>
                  <a:cubicBezTo>
                    <a:pt x="93951" y="1086297"/>
                    <a:pt x="87384" y="1087204"/>
                    <a:pt x="82225" y="1089471"/>
                  </a:cubicBezTo>
                  <a:close/>
                  <a:moveTo>
                    <a:pt x="335843" y="1004908"/>
                  </a:moveTo>
                  <a:cubicBezTo>
                    <a:pt x="318387" y="1003972"/>
                    <a:pt x="300754" y="1005843"/>
                    <a:pt x="282886" y="1011456"/>
                  </a:cubicBezTo>
                  <a:cubicBezTo>
                    <a:pt x="245269" y="1030166"/>
                    <a:pt x="218937" y="1078814"/>
                    <a:pt x="177559" y="1090040"/>
                  </a:cubicBezTo>
                  <a:cubicBezTo>
                    <a:pt x="158750" y="1123718"/>
                    <a:pt x="188844" y="1161137"/>
                    <a:pt x="215175" y="1179848"/>
                  </a:cubicBezTo>
                  <a:cubicBezTo>
                    <a:pt x="309218" y="1198556"/>
                    <a:pt x="414545" y="1157396"/>
                    <a:pt x="501063" y="1108749"/>
                  </a:cubicBezTo>
                  <a:cubicBezTo>
                    <a:pt x="504825" y="1093781"/>
                    <a:pt x="497302" y="1078814"/>
                    <a:pt x="489778" y="1063846"/>
                  </a:cubicBezTo>
                  <a:cubicBezTo>
                    <a:pt x="438996" y="1035779"/>
                    <a:pt x="388213" y="1007714"/>
                    <a:pt x="335843" y="1004908"/>
                  </a:cubicBezTo>
                  <a:close/>
                  <a:moveTo>
                    <a:pt x="584975" y="898516"/>
                  </a:moveTo>
                  <a:cubicBezTo>
                    <a:pt x="543552" y="969911"/>
                    <a:pt x="468238" y="966154"/>
                    <a:pt x="407987" y="984942"/>
                  </a:cubicBezTo>
                  <a:cubicBezTo>
                    <a:pt x="407987" y="984942"/>
                    <a:pt x="407987" y="984942"/>
                    <a:pt x="407987" y="992457"/>
                  </a:cubicBezTo>
                  <a:cubicBezTo>
                    <a:pt x="453175" y="1018761"/>
                    <a:pt x="505895" y="1045064"/>
                    <a:pt x="536021" y="1093916"/>
                  </a:cubicBezTo>
                  <a:cubicBezTo>
                    <a:pt x="558615" y="1090158"/>
                    <a:pt x="588741" y="1082643"/>
                    <a:pt x="607569" y="1101432"/>
                  </a:cubicBezTo>
                  <a:cubicBezTo>
                    <a:pt x="566146" y="1139008"/>
                    <a:pt x="547318" y="1191615"/>
                    <a:pt x="532255" y="1240464"/>
                  </a:cubicBezTo>
                  <a:cubicBezTo>
                    <a:pt x="532255" y="1240464"/>
                    <a:pt x="532255" y="1240464"/>
                    <a:pt x="713009" y="1270525"/>
                  </a:cubicBezTo>
                  <a:cubicBezTo>
                    <a:pt x="713009" y="1270525"/>
                    <a:pt x="713009" y="1270525"/>
                    <a:pt x="739368" y="1263010"/>
                  </a:cubicBezTo>
                  <a:cubicBezTo>
                    <a:pt x="792088" y="1244222"/>
                    <a:pt x="848574" y="1240464"/>
                    <a:pt x="886231" y="1281796"/>
                  </a:cubicBezTo>
                  <a:cubicBezTo>
                    <a:pt x="961545" y="1323131"/>
                    <a:pt x="942716" y="1409557"/>
                    <a:pt x="938950" y="1477195"/>
                  </a:cubicBezTo>
                  <a:cubicBezTo>
                    <a:pt x="938950" y="1477195"/>
                    <a:pt x="938950" y="1477195"/>
                    <a:pt x="957779" y="1604954"/>
                  </a:cubicBezTo>
                  <a:cubicBezTo>
                    <a:pt x="1029327" y="1552348"/>
                    <a:pt x="984139" y="1435861"/>
                    <a:pt x="1074516" y="1394527"/>
                  </a:cubicBezTo>
                  <a:cubicBezTo>
                    <a:pt x="1119704" y="1356950"/>
                    <a:pt x="1168658" y="1394527"/>
                    <a:pt x="1213846" y="1413315"/>
                  </a:cubicBezTo>
                  <a:cubicBezTo>
                    <a:pt x="1213846" y="1413315"/>
                    <a:pt x="1213846" y="1413315"/>
                    <a:pt x="1217612" y="1405800"/>
                  </a:cubicBezTo>
                  <a:cubicBezTo>
                    <a:pt x="1123470" y="1266769"/>
                    <a:pt x="950248" y="1199130"/>
                    <a:pt x="777025" y="1210403"/>
                  </a:cubicBezTo>
                  <a:cubicBezTo>
                    <a:pt x="724306" y="1206645"/>
                    <a:pt x="686649" y="1240464"/>
                    <a:pt x="641460" y="1225435"/>
                  </a:cubicBezTo>
                  <a:cubicBezTo>
                    <a:pt x="637695" y="1214162"/>
                    <a:pt x="641460" y="1202888"/>
                    <a:pt x="648992" y="1191615"/>
                  </a:cubicBezTo>
                  <a:cubicBezTo>
                    <a:pt x="633929" y="1093916"/>
                    <a:pt x="637695" y="984942"/>
                    <a:pt x="584975" y="898516"/>
                  </a:cubicBezTo>
                  <a:close/>
                  <a:moveTo>
                    <a:pt x="564998" y="849305"/>
                  </a:moveTo>
                  <a:cubicBezTo>
                    <a:pt x="489897" y="856883"/>
                    <a:pt x="422306" y="898568"/>
                    <a:pt x="381000" y="947832"/>
                  </a:cubicBezTo>
                  <a:cubicBezTo>
                    <a:pt x="433571" y="966779"/>
                    <a:pt x="493652" y="940253"/>
                    <a:pt x="538712" y="913726"/>
                  </a:cubicBezTo>
                  <a:cubicBezTo>
                    <a:pt x="549978" y="898568"/>
                    <a:pt x="576263" y="868252"/>
                    <a:pt x="564998" y="849305"/>
                  </a:cubicBezTo>
                  <a:close/>
                  <a:moveTo>
                    <a:pt x="475909" y="818348"/>
                  </a:moveTo>
                  <a:cubicBezTo>
                    <a:pt x="462680" y="819274"/>
                    <a:pt x="448506" y="822052"/>
                    <a:pt x="433387" y="823904"/>
                  </a:cubicBezTo>
                  <a:cubicBezTo>
                    <a:pt x="391810" y="838721"/>
                    <a:pt x="369131" y="872058"/>
                    <a:pt x="354012" y="912805"/>
                  </a:cubicBezTo>
                  <a:cubicBezTo>
                    <a:pt x="410709" y="886875"/>
                    <a:pt x="459845" y="853537"/>
                    <a:pt x="512762" y="831312"/>
                  </a:cubicBezTo>
                  <a:cubicBezTo>
                    <a:pt x="512762" y="831312"/>
                    <a:pt x="512762" y="831312"/>
                    <a:pt x="512762" y="823904"/>
                  </a:cubicBezTo>
                  <a:cubicBezTo>
                    <a:pt x="501423" y="818348"/>
                    <a:pt x="489139" y="817422"/>
                    <a:pt x="475909" y="818348"/>
                  </a:cubicBezTo>
                  <a:close/>
                  <a:moveTo>
                    <a:pt x="256190" y="687379"/>
                  </a:moveTo>
                  <a:cubicBezTo>
                    <a:pt x="181194" y="751378"/>
                    <a:pt x="128697" y="845495"/>
                    <a:pt x="113698" y="939611"/>
                  </a:cubicBezTo>
                  <a:cubicBezTo>
                    <a:pt x="124947" y="981022"/>
                    <a:pt x="76200" y="1063846"/>
                    <a:pt x="147446" y="1082669"/>
                  </a:cubicBezTo>
                  <a:cubicBezTo>
                    <a:pt x="256190" y="1052551"/>
                    <a:pt x="282439" y="928317"/>
                    <a:pt x="293688" y="822907"/>
                  </a:cubicBezTo>
                  <a:cubicBezTo>
                    <a:pt x="282439" y="777731"/>
                    <a:pt x="289938" y="717497"/>
                    <a:pt x="256190" y="687379"/>
                  </a:cubicBezTo>
                  <a:close/>
                  <a:moveTo>
                    <a:pt x="203200" y="681029"/>
                  </a:moveTo>
                  <a:cubicBezTo>
                    <a:pt x="158173" y="692304"/>
                    <a:pt x="120650" y="733644"/>
                    <a:pt x="86880" y="767467"/>
                  </a:cubicBezTo>
                  <a:cubicBezTo>
                    <a:pt x="86880" y="767467"/>
                    <a:pt x="86880" y="767467"/>
                    <a:pt x="45605" y="831356"/>
                  </a:cubicBezTo>
                  <a:cubicBezTo>
                    <a:pt x="41852" y="906519"/>
                    <a:pt x="38100" y="992957"/>
                    <a:pt x="75623" y="1049331"/>
                  </a:cubicBezTo>
                  <a:cubicBezTo>
                    <a:pt x="75623" y="1049331"/>
                    <a:pt x="75623" y="1049331"/>
                    <a:pt x="83127" y="1045574"/>
                  </a:cubicBezTo>
                  <a:cubicBezTo>
                    <a:pt x="83127" y="910277"/>
                    <a:pt x="139411" y="790016"/>
                    <a:pt x="203200" y="681029"/>
                  </a:cubicBezTo>
                  <a:close/>
                  <a:moveTo>
                    <a:pt x="253100" y="428617"/>
                  </a:moveTo>
                  <a:cubicBezTo>
                    <a:pt x="181716" y="469917"/>
                    <a:pt x="170444" y="556272"/>
                    <a:pt x="166687" y="623855"/>
                  </a:cubicBezTo>
                  <a:cubicBezTo>
                    <a:pt x="166687" y="646382"/>
                    <a:pt x="181716" y="665155"/>
                    <a:pt x="200501" y="650137"/>
                  </a:cubicBezTo>
                  <a:cubicBezTo>
                    <a:pt x="268129" y="612591"/>
                    <a:pt x="279400" y="537499"/>
                    <a:pt x="279400" y="466163"/>
                  </a:cubicBezTo>
                  <a:cubicBezTo>
                    <a:pt x="271886" y="454899"/>
                    <a:pt x="271886" y="428617"/>
                    <a:pt x="253100" y="428617"/>
                  </a:cubicBezTo>
                  <a:close/>
                  <a:moveTo>
                    <a:pt x="207839" y="382349"/>
                  </a:moveTo>
                  <a:cubicBezTo>
                    <a:pt x="196999" y="384703"/>
                    <a:pt x="186631" y="389411"/>
                    <a:pt x="177205" y="395060"/>
                  </a:cubicBezTo>
                  <a:cubicBezTo>
                    <a:pt x="124420" y="436491"/>
                    <a:pt x="120650" y="508053"/>
                    <a:pt x="131961" y="568316"/>
                  </a:cubicBezTo>
                  <a:cubicBezTo>
                    <a:pt x="162124" y="557017"/>
                    <a:pt x="150813" y="508053"/>
                    <a:pt x="177205" y="481688"/>
                  </a:cubicBezTo>
                  <a:cubicBezTo>
                    <a:pt x="188516" y="444024"/>
                    <a:pt x="237530" y="421425"/>
                    <a:pt x="241300" y="383761"/>
                  </a:cubicBezTo>
                  <a:cubicBezTo>
                    <a:pt x="229989" y="379995"/>
                    <a:pt x="218678" y="379995"/>
                    <a:pt x="207839" y="382349"/>
                  </a:cubicBezTo>
                  <a:close/>
                  <a:moveTo>
                    <a:pt x="0" y="312726"/>
                  </a:moveTo>
                  <a:cubicBezTo>
                    <a:pt x="18823" y="312726"/>
                    <a:pt x="37647" y="316486"/>
                    <a:pt x="56470" y="324006"/>
                  </a:cubicBezTo>
                  <a:cubicBezTo>
                    <a:pt x="86587" y="324006"/>
                    <a:pt x="124234" y="331525"/>
                    <a:pt x="131763" y="350325"/>
                  </a:cubicBezTo>
                  <a:cubicBezTo>
                    <a:pt x="105411" y="421763"/>
                    <a:pt x="56470" y="481921"/>
                    <a:pt x="0" y="527039"/>
                  </a:cubicBezTo>
                  <a:cubicBezTo>
                    <a:pt x="0" y="527039"/>
                    <a:pt x="0" y="527039"/>
                    <a:pt x="0" y="493200"/>
                  </a:cubicBezTo>
                  <a:cubicBezTo>
                    <a:pt x="41411" y="459361"/>
                    <a:pt x="79058" y="425522"/>
                    <a:pt x="79058" y="372884"/>
                  </a:cubicBezTo>
                  <a:cubicBezTo>
                    <a:pt x="48941" y="376644"/>
                    <a:pt x="22588" y="384164"/>
                    <a:pt x="0" y="391684"/>
                  </a:cubicBezTo>
                  <a:cubicBezTo>
                    <a:pt x="0" y="391684"/>
                    <a:pt x="0" y="391684"/>
                    <a:pt x="0" y="372884"/>
                  </a:cubicBezTo>
                  <a:cubicBezTo>
                    <a:pt x="7529" y="369124"/>
                    <a:pt x="18823" y="365364"/>
                    <a:pt x="26353" y="354085"/>
                  </a:cubicBezTo>
                  <a:cubicBezTo>
                    <a:pt x="26353" y="354085"/>
                    <a:pt x="26353" y="354085"/>
                    <a:pt x="30117" y="342805"/>
                  </a:cubicBezTo>
                  <a:cubicBezTo>
                    <a:pt x="18823" y="335285"/>
                    <a:pt x="11294" y="335285"/>
                    <a:pt x="0" y="335285"/>
                  </a:cubicBezTo>
                  <a:cubicBezTo>
                    <a:pt x="0" y="335285"/>
                    <a:pt x="0" y="335285"/>
                    <a:pt x="0" y="312726"/>
                  </a:cubicBezTo>
                  <a:close/>
                  <a:moveTo>
                    <a:pt x="776" y="217938"/>
                  </a:moveTo>
                  <a:cubicBezTo>
                    <a:pt x="170247" y="259271"/>
                    <a:pt x="339718" y="345695"/>
                    <a:pt x="430102" y="511027"/>
                  </a:cubicBezTo>
                  <a:cubicBezTo>
                    <a:pt x="460231" y="552360"/>
                    <a:pt x="494125" y="601209"/>
                    <a:pt x="505423" y="650057"/>
                  </a:cubicBezTo>
                  <a:cubicBezTo>
                    <a:pt x="437634" y="571148"/>
                    <a:pt x="388676" y="465936"/>
                    <a:pt x="305824" y="398300"/>
                  </a:cubicBezTo>
                  <a:cubicBezTo>
                    <a:pt x="268164" y="417088"/>
                    <a:pt x="305824" y="454664"/>
                    <a:pt x="305824" y="480967"/>
                  </a:cubicBezTo>
                  <a:cubicBezTo>
                    <a:pt x="302058" y="529815"/>
                    <a:pt x="283228" y="574906"/>
                    <a:pt x="275696" y="619996"/>
                  </a:cubicBezTo>
                  <a:cubicBezTo>
                    <a:pt x="302058" y="608724"/>
                    <a:pt x="332186" y="582421"/>
                    <a:pt x="362314" y="593694"/>
                  </a:cubicBezTo>
                  <a:cubicBezTo>
                    <a:pt x="407506" y="631269"/>
                    <a:pt x="335952" y="650057"/>
                    <a:pt x="324654" y="676360"/>
                  </a:cubicBezTo>
                  <a:cubicBezTo>
                    <a:pt x="283228" y="743996"/>
                    <a:pt x="320888" y="830420"/>
                    <a:pt x="320888" y="901813"/>
                  </a:cubicBezTo>
                  <a:cubicBezTo>
                    <a:pt x="351016" y="867995"/>
                    <a:pt x="381144" y="811632"/>
                    <a:pt x="433868" y="804117"/>
                  </a:cubicBezTo>
                  <a:cubicBezTo>
                    <a:pt x="475295" y="796602"/>
                    <a:pt x="512955" y="796602"/>
                    <a:pt x="550615" y="792844"/>
                  </a:cubicBezTo>
                  <a:cubicBezTo>
                    <a:pt x="558147" y="751511"/>
                    <a:pt x="520487" y="710178"/>
                    <a:pt x="509189" y="665087"/>
                  </a:cubicBezTo>
                  <a:cubicBezTo>
                    <a:pt x="509189" y="665087"/>
                    <a:pt x="509189" y="665087"/>
                    <a:pt x="528019" y="665087"/>
                  </a:cubicBezTo>
                  <a:cubicBezTo>
                    <a:pt x="614637" y="830420"/>
                    <a:pt x="652297" y="1007024"/>
                    <a:pt x="667361" y="1202423"/>
                  </a:cubicBezTo>
                  <a:cubicBezTo>
                    <a:pt x="693724" y="1209937"/>
                    <a:pt x="735150" y="1191150"/>
                    <a:pt x="765278" y="1187391"/>
                  </a:cubicBezTo>
                  <a:cubicBezTo>
                    <a:pt x="953579" y="1179877"/>
                    <a:pt x="1130582" y="1239998"/>
                    <a:pt x="1243562" y="1386540"/>
                  </a:cubicBezTo>
                  <a:cubicBezTo>
                    <a:pt x="1367841" y="1555630"/>
                    <a:pt x="1371607" y="1796115"/>
                    <a:pt x="1379139" y="1999027"/>
                  </a:cubicBezTo>
                  <a:cubicBezTo>
                    <a:pt x="1379139" y="1999027"/>
                    <a:pt x="1379139" y="1999027"/>
                    <a:pt x="1401735" y="2017813"/>
                  </a:cubicBezTo>
                  <a:cubicBezTo>
                    <a:pt x="1537312" y="2040356"/>
                    <a:pt x="1680421" y="2025328"/>
                    <a:pt x="1789635" y="2115500"/>
                  </a:cubicBezTo>
                  <a:cubicBezTo>
                    <a:pt x="1910148" y="2201927"/>
                    <a:pt x="1955340" y="2344718"/>
                    <a:pt x="1970404" y="2483744"/>
                  </a:cubicBezTo>
                  <a:cubicBezTo>
                    <a:pt x="1962872" y="2694170"/>
                    <a:pt x="2030660" y="2874531"/>
                    <a:pt x="2143641" y="3032343"/>
                  </a:cubicBezTo>
                  <a:cubicBezTo>
                    <a:pt x="2171886" y="3074616"/>
                    <a:pt x="2221315" y="3091526"/>
                    <a:pt x="2258563" y="3119530"/>
                  </a:cubicBezTo>
                  <a:lnTo>
                    <a:pt x="2278412" y="3140063"/>
                  </a:lnTo>
                  <a:lnTo>
                    <a:pt x="2236977" y="3140063"/>
                  </a:lnTo>
                  <a:lnTo>
                    <a:pt x="2163035" y="3080156"/>
                  </a:lnTo>
                  <a:cubicBezTo>
                    <a:pt x="2140433" y="3058557"/>
                    <a:pt x="2119715" y="3036019"/>
                    <a:pt x="2098996" y="3013481"/>
                  </a:cubicBezTo>
                  <a:cubicBezTo>
                    <a:pt x="2034956" y="2915815"/>
                    <a:pt x="1993519" y="2806882"/>
                    <a:pt x="1970917" y="2694192"/>
                  </a:cubicBezTo>
                  <a:cubicBezTo>
                    <a:pt x="1933247" y="2540182"/>
                    <a:pt x="1963383" y="2344848"/>
                    <a:pt x="1861674" y="2213377"/>
                  </a:cubicBezTo>
                  <a:cubicBezTo>
                    <a:pt x="1748663" y="2044340"/>
                    <a:pt x="1541477" y="2051853"/>
                    <a:pt x="1353127" y="2040583"/>
                  </a:cubicBezTo>
                  <a:cubicBezTo>
                    <a:pt x="1341826" y="1972968"/>
                    <a:pt x="1375729" y="1916623"/>
                    <a:pt x="1349360" y="1852763"/>
                  </a:cubicBezTo>
                  <a:cubicBezTo>
                    <a:pt x="1339942" y="1847129"/>
                    <a:pt x="1329583" y="1846191"/>
                    <a:pt x="1320165" y="1847129"/>
                  </a:cubicBezTo>
                  <a:cubicBezTo>
                    <a:pt x="1310748" y="1848069"/>
                    <a:pt x="1302272" y="1850886"/>
                    <a:pt x="1296622" y="1852763"/>
                  </a:cubicBezTo>
                  <a:cubicBezTo>
                    <a:pt x="1236349" y="1916623"/>
                    <a:pt x="1161009" y="1965456"/>
                    <a:pt x="1070601" y="1954186"/>
                  </a:cubicBezTo>
                  <a:cubicBezTo>
                    <a:pt x="1006561" y="1954186"/>
                    <a:pt x="931221" y="1916623"/>
                    <a:pt x="882250" y="1972968"/>
                  </a:cubicBezTo>
                  <a:cubicBezTo>
                    <a:pt x="829512" y="2104440"/>
                    <a:pt x="754171" y="2224644"/>
                    <a:pt x="652462" y="2326067"/>
                  </a:cubicBezTo>
                  <a:cubicBezTo>
                    <a:pt x="724035" y="2326067"/>
                    <a:pt x="799376" y="2333580"/>
                    <a:pt x="878483" y="2322311"/>
                  </a:cubicBezTo>
                  <a:cubicBezTo>
                    <a:pt x="878483" y="2322311"/>
                    <a:pt x="878483" y="2322311"/>
                    <a:pt x="991493" y="2232157"/>
                  </a:cubicBezTo>
                  <a:cubicBezTo>
                    <a:pt x="991493" y="2232157"/>
                    <a:pt x="991493" y="2232157"/>
                    <a:pt x="1063067" y="2130735"/>
                  </a:cubicBezTo>
                  <a:cubicBezTo>
                    <a:pt x="1179844" y="2048096"/>
                    <a:pt x="1326758" y="2104440"/>
                    <a:pt x="1447302" y="2145759"/>
                  </a:cubicBezTo>
                  <a:cubicBezTo>
                    <a:pt x="1488739" y="2119463"/>
                    <a:pt x="1537710" y="2085660"/>
                    <a:pt x="1579148" y="2066877"/>
                  </a:cubicBezTo>
                  <a:cubicBezTo>
                    <a:pt x="1571614" y="2157031"/>
                    <a:pt x="1650721" y="2217133"/>
                    <a:pt x="1628119" y="2314799"/>
                  </a:cubicBezTo>
                  <a:cubicBezTo>
                    <a:pt x="1605517" y="2408707"/>
                    <a:pt x="1492506" y="2427487"/>
                    <a:pt x="1409632" y="2438757"/>
                  </a:cubicBezTo>
                  <a:cubicBezTo>
                    <a:pt x="1402098" y="2442515"/>
                    <a:pt x="1375729" y="2450026"/>
                    <a:pt x="1387030" y="2465052"/>
                  </a:cubicBezTo>
                  <a:cubicBezTo>
                    <a:pt x="1518875" y="2483834"/>
                    <a:pt x="1665789" y="2450026"/>
                    <a:pt x="1759964" y="2551451"/>
                  </a:cubicBezTo>
                  <a:cubicBezTo>
                    <a:pt x="1854140" y="2615309"/>
                    <a:pt x="1808935" y="2746781"/>
                    <a:pt x="1899344" y="2818151"/>
                  </a:cubicBezTo>
                  <a:cubicBezTo>
                    <a:pt x="1899344" y="2818151"/>
                    <a:pt x="1899344" y="2818151"/>
                    <a:pt x="1891810" y="2825663"/>
                  </a:cubicBezTo>
                  <a:cubicBezTo>
                    <a:pt x="1759964" y="2754294"/>
                    <a:pt x="1582915" y="2720488"/>
                    <a:pt x="1522642" y="2562720"/>
                  </a:cubicBezTo>
                  <a:cubicBezTo>
                    <a:pt x="1500040" y="2491347"/>
                    <a:pt x="1420933" y="2487589"/>
                    <a:pt x="1364428" y="2498859"/>
                  </a:cubicBezTo>
                  <a:cubicBezTo>
                    <a:pt x="1454836" y="2592769"/>
                    <a:pt x="1537710" y="2682923"/>
                    <a:pt x="1582915" y="2799371"/>
                  </a:cubicBezTo>
                  <a:cubicBezTo>
                    <a:pt x="1673323" y="2953379"/>
                    <a:pt x="1884276" y="2818151"/>
                    <a:pt x="1974684" y="2975917"/>
                  </a:cubicBezTo>
                  <a:cubicBezTo>
                    <a:pt x="1974684" y="2983431"/>
                    <a:pt x="1970917" y="2990943"/>
                    <a:pt x="1955849" y="2990943"/>
                  </a:cubicBezTo>
                  <a:cubicBezTo>
                    <a:pt x="1895577" y="2934597"/>
                    <a:pt x="1816469" y="2994699"/>
                    <a:pt x="1741129" y="2983431"/>
                  </a:cubicBezTo>
                  <a:cubicBezTo>
                    <a:pt x="1684624" y="2960892"/>
                    <a:pt x="1673323" y="2885765"/>
                    <a:pt x="1609284" y="2874498"/>
                  </a:cubicBezTo>
                  <a:cubicBezTo>
                    <a:pt x="1597983" y="2938354"/>
                    <a:pt x="1613051" y="2994699"/>
                    <a:pt x="1658255" y="3032263"/>
                  </a:cubicBezTo>
                  <a:cubicBezTo>
                    <a:pt x="1759964" y="3235106"/>
                    <a:pt x="1933247" y="3032263"/>
                    <a:pt x="2087694" y="3103633"/>
                  </a:cubicBezTo>
                  <a:cubicBezTo>
                    <a:pt x="2106530" y="3111145"/>
                    <a:pt x="2151734" y="3073583"/>
                    <a:pt x="2159268" y="3114902"/>
                  </a:cubicBezTo>
                  <a:lnTo>
                    <a:pt x="2138579" y="3140063"/>
                  </a:lnTo>
                  <a:lnTo>
                    <a:pt x="2056033" y="3140063"/>
                  </a:lnTo>
                  <a:lnTo>
                    <a:pt x="2059989" y="3122674"/>
                  </a:lnTo>
                  <a:cubicBezTo>
                    <a:pt x="2040243" y="3119878"/>
                    <a:pt x="2019086" y="3118247"/>
                    <a:pt x="1997519" y="3118015"/>
                  </a:cubicBezTo>
                  <a:cubicBezTo>
                    <a:pt x="1965167" y="3117666"/>
                    <a:pt x="1931890" y="3120461"/>
                    <a:pt x="1901058" y="3127187"/>
                  </a:cubicBezTo>
                  <a:lnTo>
                    <a:pt x="1857935" y="3140063"/>
                  </a:lnTo>
                  <a:lnTo>
                    <a:pt x="1733931" y="3140063"/>
                  </a:lnTo>
                  <a:lnTo>
                    <a:pt x="1710287" y="3124000"/>
                  </a:lnTo>
                  <a:cubicBezTo>
                    <a:pt x="1682034" y="3099877"/>
                    <a:pt x="1660139" y="3068888"/>
                    <a:pt x="1631886" y="3054801"/>
                  </a:cubicBezTo>
                  <a:cubicBezTo>
                    <a:pt x="1620585" y="3071704"/>
                    <a:pt x="1619643" y="3094242"/>
                    <a:pt x="1620114" y="3118659"/>
                  </a:cubicBezTo>
                  <a:lnTo>
                    <a:pt x="1620483" y="3140063"/>
                  </a:lnTo>
                  <a:lnTo>
                    <a:pt x="1588422" y="3140063"/>
                  </a:lnTo>
                  <a:lnTo>
                    <a:pt x="1591860" y="3097867"/>
                  </a:lnTo>
                  <a:cubicBezTo>
                    <a:pt x="1595921" y="2981620"/>
                    <a:pt x="1582504" y="2863259"/>
                    <a:pt x="1537312" y="2761806"/>
                  </a:cubicBezTo>
                  <a:cubicBezTo>
                    <a:pt x="1488354" y="2671624"/>
                    <a:pt x="1416799" y="2558899"/>
                    <a:pt x="1315117" y="2525079"/>
                  </a:cubicBezTo>
                  <a:cubicBezTo>
                    <a:pt x="1315117" y="2525079"/>
                    <a:pt x="1315117" y="2525079"/>
                    <a:pt x="1322649" y="2543867"/>
                  </a:cubicBezTo>
                  <a:cubicBezTo>
                    <a:pt x="1360309" y="2596473"/>
                    <a:pt x="1401735" y="2649080"/>
                    <a:pt x="1409267" y="2712958"/>
                  </a:cubicBezTo>
                  <a:cubicBezTo>
                    <a:pt x="1405501" y="2765561"/>
                    <a:pt x="1390437" y="2829440"/>
                    <a:pt x="1333947" y="2855742"/>
                  </a:cubicBezTo>
                  <a:cubicBezTo>
                    <a:pt x="1288755" y="2874531"/>
                    <a:pt x="1243562" y="2863256"/>
                    <a:pt x="1194604" y="2844471"/>
                  </a:cubicBezTo>
                  <a:cubicBezTo>
                    <a:pt x="1168242" y="2829440"/>
                    <a:pt x="1123050" y="2855742"/>
                    <a:pt x="1104220" y="2821925"/>
                  </a:cubicBezTo>
                  <a:cubicBezTo>
                    <a:pt x="1123050" y="2795622"/>
                    <a:pt x="1160710" y="2799382"/>
                    <a:pt x="1179540" y="2765561"/>
                  </a:cubicBezTo>
                  <a:cubicBezTo>
                    <a:pt x="1179540" y="2686654"/>
                    <a:pt x="1251094" y="2637811"/>
                    <a:pt x="1296287" y="2577685"/>
                  </a:cubicBezTo>
                  <a:cubicBezTo>
                    <a:pt x="1277456" y="2536351"/>
                    <a:pt x="1273690" y="2491258"/>
                    <a:pt x="1243562" y="2464958"/>
                  </a:cubicBezTo>
                  <a:cubicBezTo>
                    <a:pt x="1074091" y="2378534"/>
                    <a:pt x="900855" y="2333446"/>
                    <a:pt x="701256" y="2355988"/>
                  </a:cubicBezTo>
                  <a:cubicBezTo>
                    <a:pt x="633467" y="2367260"/>
                    <a:pt x="539317" y="2355988"/>
                    <a:pt x="497891" y="2419866"/>
                  </a:cubicBezTo>
                  <a:cubicBezTo>
                    <a:pt x="565679" y="2438654"/>
                    <a:pt x="625935" y="2476228"/>
                    <a:pt x="693724" y="2498773"/>
                  </a:cubicBezTo>
                  <a:cubicBezTo>
                    <a:pt x="765278" y="2513806"/>
                    <a:pt x="840598" y="2510044"/>
                    <a:pt x="904621" y="2472473"/>
                  </a:cubicBezTo>
                  <a:cubicBezTo>
                    <a:pt x="995005" y="2434895"/>
                    <a:pt x="1081624" y="2483744"/>
                    <a:pt x="1175774" y="2502529"/>
                  </a:cubicBezTo>
                  <a:cubicBezTo>
                    <a:pt x="1183306" y="2510044"/>
                    <a:pt x="1183306" y="2517561"/>
                    <a:pt x="1175774" y="2521317"/>
                  </a:cubicBezTo>
                  <a:cubicBezTo>
                    <a:pt x="1100454" y="2551382"/>
                    <a:pt x="1043963" y="2641565"/>
                    <a:pt x="957345" y="2630294"/>
                  </a:cubicBezTo>
                  <a:cubicBezTo>
                    <a:pt x="870727" y="2641565"/>
                    <a:pt x="810470" y="2528837"/>
                    <a:pt x="727618" y="2536351"/>
                  </a:cubicBezTo>
                  <a:cubicBezTo>
                    <a:pt x="727618" y="2536351"/>
                    <a:pt x="727618" y="2536351"/>
                    <a:pt x="727618" y="2547628"/>
                  </a:cubicBezTo>
                  <a:cubicBezTo>
                    <a:pt x="791640" y="2592715"/>
                    <a:pt x="814236" y="2660352"/>
                    <a:pt x="836832" y="2724229"/>
                  </a:cubicBezTo>
                  <a:cubicBezTo>
                    <a:pt x="840598" y="2803137"/>
                    <a:pt x="818002" y="2882046"/>
                    <a:pt x="757746" y="2930892"/>
                  </a:cubicBezTo>
                  <a:cubicBezTo>
                    <a:pt x="742682" y="2885802"/>
                    <a:pt x="742682" y="2825681"/>
                    <a:pt x="701256" y="2799382"/>
                  </a:cubicBezTo>
                  <a:cubicBezTo>
                    <a:pt x="637233" y="2739260"/>
                    <a:pt x="682426" y="2637811"/>
                    <a:pt x="659829" y="2558899"/>
                  </a:cubicBezTo>
                  <a:cubicBezTo>
                    <a:pt x="633467" y="2464958"/>
                    <a:pt x="520487" y="2438654"/>
                    <a:pt x="433868" y="2438654"/>
                  </a:cubicBezTo>
                  <a:cubicBezTo>
                    <a:pt x="445166" y="2431139"/>
                    <a:pt x="460231" y="2431139"/>
                    <a:pt x="460231" y="2419866"/>
                  </a:cubicBezTo>
                  <a:cubicBezTo>
                    <a:pt x="460231" y="2419866"/>
                    <a:pt x="460231" y="2419866"/>
                    <a:pt x="448932" y="2404836"/>
                  </a:cubicBezTo>
                  <a:cubicBezTo>
                    <a:pt x="463997" y="2397322"/>
                    <a:pt x="482827" y="2386049"/>
                    <a:pt x="497891" y="2378534"/>
                  </a:cubicBezTo>
                  <a:cubicBezTo>
                    <a:pt x="622169" y="2344718"/>
                    <a:pt x="727618" y="2224475"/>
                    <a:pt x="791640" y="2115500"/>
                  </a:cubicBezTo>
                  <a:cubicBezTo>
                    <a:pt x="818002" y="2066660"/>
                    <a:pt x="787874" y="2010299"/>
                    <a:pt x="769044" y="1965206"/>
                  </a:cubicBezTo>
                  <a:cubicBezTo>
                    <a:pt x="716320" y="1931386"/>
                    <a:pt x="656063" y="1901327"/>
                    <a:pt x="595807" y="1901327"/>
                  </a:cubicBezTo>
                  <a:cubicBezTo>
                    <a:pt x="501657" y="1878780"/>
                    <a:pt x="460231" y="1792357"/>
                    <a:pt x="399974" y="1732235"/>
                  </a:cubicBezTo>
                  <a:cubicBezTo>
                    <a:pt x="377378" y="1724720"/>
                    <a:pt x="347250" y="1713448"/>
                    <a:pt x="332186" y="1694659"/>
                  </a:cubicBezTo>
                  <a:cubicBezTo>
                    <a:pt x="388676" y="1664600"/>
                    <a:pt x="460231" y="1649569"/>
                    <a:pt x="531785" y="1657084"/>
                  </a:cubicBezTo>
                  <a:cubicBezTo>
                    <a:pt x="595807" y="1683387"/>
                    <a:pt x="663595" y="1717206"/>
                    <a:pt x="701256" y="1781085"/>
                  </a:cubicBezTo>
                  <a:cubicBezTo>
                    <a:pt x="738916" y="1871266"/>
                    <a:pt x="795406" y="1950173"/>
                    <a:pt x="829300" y="2036598"/>
                  </a:cubicBezTo>
                  <a:cubicBezTo>
                    <a:pt x="870727" y="1961448"/>
                    <a:pt x="900855" y="1867509"/>
                    <a:pt x="919685" y="1777328"/>
                  </a:cubicBezTo>
                  <a:cubicBezTo>
                    <a:pt x="930983" y="1672115"/>
                    <a:pt x="844364" y="1585692"/>
                    <a:pt x="765278" y="1544357"/>
                  </a:cubicBezTo>
                  <a:cubicBezTo>
                    <a:pt x="678660" y="1574420"/>
                    <a:pt x="595807" y="1566903"/>
                    <a:pt x="505423" y="1544357"/>
                  </a:cubicBezTo>
                  <a:cubicBezTo>
                    <a:pt x="467763" y="1533085"/>
                    <a:pt x="426336" y="1563145"/>
                    <a:pt x="399974" y="1544357"/>
                  </a:cubicBezTo>
                  <a:cubicBezTo>
                    <a:pt x="418804" y="1476721"/>
                    <a:pt x="463997" y="1397813"/>
                    <a:pt x="543083" y="1379025"/>
                  </a:cubicBezTo>
                  <a:cubicBezTo>
                    <a:pt x="614637" y="1379025"/>
                    <a:pt x="682426" y="1379025"/>
                    <a:pt x="735150" y="1435388"/>
                  </a:cubicBezTo>
                  <a:cubicBezTo>
                    <a:pt x="791640" y="1514298"/>
                    <a:pt x="844364" y="1570661"/>
                    <a:pt x="908387" y="1649569"/>
                  </a:cubicBezTo>
                  <a:cubicBezTo>
                    <a:pt x="908387" y="1649569"/>
                    <a:pt x="908387" y="1649569"/>
                    <a:pt x="923451" y="1653329"/>
                  </a:cubicBezTo>
                  <a:cubicBezTo>
                    <a:pt x="946047" y="1593206"/>
                    <a:pt x="915919" y="1540601"/>
                    <a:pt x="912153" y="1472964"/>
                  </a:cubicBezTo>
                  <a:cubicBezTo>
                    <a:pt x="885791" y="1397813"/>
                    <a:pt x="825534" y="1356480"/>
                    <a:pt x="753980" y="1318904"/>
                  </a:cubicBezTo>
                  <a:cubicBezTo>
                    <a:pt x="727618" y="1296358"/>
                    <a:pt x="667361" y="1348965"/>
                    <a:pt x="674894" y="1288843"/>
                  </a:cubicBezTo>
                  <a:cubicBezTo>
                    <a:pt x="607105" y="1270059"/>
                    <a:pt x="520487" y="1239998"/>
                    <a:pt x="463997" y="1296358"/>
                  </a:cubicBezTo>
                  <a:cubicBezTo>
                    <a:pt x="415038" y="1330178"/>
                    <a:pt x="343484" y="1330178"/>
                    <a:pt x="294526" y="1345209"/>
                  </a:cubicBezTo>
                  <a:cubicBezTo>
                    <a:pt x="317122" y="1386540"/>
                    <a:pt x="332186" y="1435388"/>
                    <a:pt x="343484" y="1480479"/>
                  </a:cubicBezTo>
                  <a:cubicBezTo>
                    <a:pt x="358548" y="1570661"/>
                    <a:pt x="268164" y="1642054"/>
                    <a:pt x="309590" y="1728478"/>
                  </a:cubicBezTo>
                  <a:cubicBezTo>
                    <a:pt x="309590" y="1754781"/>
                    <a:pt x="279462" y="1739752"/>
                    <a:pt x="264398" y="1751023"/>
                  </a:cubicBezTo>
                  <a:cubicBezTo>
                    <a:pt x="128821" y="1720963"/>
                    <a:pt x="45968" y="1593206"/>
                    <a:pt x="776" y="1476721"/>
                  </a:cubicBezTo>
                  <a:cubicBezTo>
                    <a:pt x="776" y="1476721"/>
                    <a:pt x="776" y="1476721"/>
                    <a:pt x="776" y="1363995"/>
                  </a:cubicBezTo>
                  <a:cubicBezTo>
                    <a:pt x="4542" y="1348965"/>
                    <a:pt x="4542" y="1341449"/>
                    <a:pt x="776" y="1337694"/>
                  </a:cubicBezTo>
                  <a:cubicBezTo>
                    <a:pt x="776" y="1337694"/>
                    <a:pt x="776" y="1337694"/>
                    <a:pt x="776" y="1303876"/>
                  </a:cubicBezTo>
                  <a:cubicBezTo>
                    <a:pt x="12074" y="1318904"/>
                    <a:pt x="34670" y="1326419"/>
                    <a:pt x="53500" y="1326419"/>
                  </a:cubicBezTo>
                  <a:cubicBezTo>
                    <a:pt x="91161" y="1326419"/>
                    <a:pt x="128821" y="1315148"/>
                    <a:pt x="158949" y="1285087"/>
                  </a:cubicBezTo>
                  <a:cubicBezTo>
                    <a:pt x="170247" y="1258784"/>
                    <a:pt x="185311" y="1228723"/>
                    <a:pt x="177779" y="1198664"/>
                  </a:cubicBezTo>
                  <a:cubicBezTo>
                    <a:pt x="162715" y="1168605"/>
                    <a:pt x="155183" y="1123514"/>
                    <a:pt x="121289" y="1119755"/>
                  </a:cubicBezTo>
                  <a:cubicBezTo>
                    <a:pt x="121289" y="1119755"/>
                    <a:pt x="121289" y="1119755"/>
                    <a:pt x="143885" y="1161089"/>
                  </a:cubicBezTo>
                  <a:cubicBezTo>
                    <a:pt x="162715" y="1206179"/>
                    <a:pt x="151417" y="1262543"/>
                    <a:pt x="106225" y="1288843"/>
                  </a:cubicBezTo>
                  <a:cubicBezTo>
                    <a:pt x="68565" y="1303876"/>
                    <a:pt x="34670" y="1288843"/>
                    <a:pt x="776" y="1266299"/>
                  </a:cubicBezTo>
                  <a:cubicBezTo>
                    <a:pt x="776" y="1266299"/>
                    <a:pt x="776" y="1266299"/>
                    <a:pt x="776" y="1240939"/>
                  </a:cubicBezTo>
                  <a:lnTo>
                    <a:pt x="776" y="1209937"/>
                  </a:lnTo>
                  <a:cubicBezTo>
                    <a:pt x="15840" y="1224967"/>
                    <a:pt x="12074" y="1255028"/>
                    <a:pt x="42202" y="1262543"/>
                  </a:cubicBezTo>
                  <a:cubicBezTo>
                    <a:pt x="68565" y="1270059"/>
                    <a:pt x="102459" y="1270059"/>
                    <a:pt x="117523" y="1243755"/>
                  </a:cubicBezTo>
                  <a:cubicBezTo>
                    <a:pt x="128821" y="1217453"/>
                    <a:pt x="125055" y="1187391"/>
                    <a:pt x="113757" y="1161089"/>
                  </a:cubicBezTo>
                  <a:cubicBezTo>
                    <a:pt x="109991" y="1134785"/>
                    <a:pt x="76097" y="1127270"/>
                    <a:pt x="49734" y="1127270"/>
                  </a:cubicBezTo>
                  <a:cubicBezTo>
                    <a:pt x="15840" y="1134785"/>
                    <a:pt x="4542" y="1164847"/>
                    <a:pt x="776" y="1187391"/>
                  </a:cubicBezTo>
                  <a:cubicBezTo>
                    <a:pt x="776" y="1187391"/>
                    <a:pt x="776" y="1187391"/>
                    <a:pt x="776" y="1131030"/>
                  </a:cubicBezTo>
                  <a:cubicBezTo>
                    <a:pt x="23372" y="1112240"/>
                    <a:pt x="42202" y="1104725"/>
                    <a:pt x="53500" y="1093453"/>
                  </a:cubicBezTo>
                  <a:cubicBezTo>
                    <a:pt x="42202" y="1067150"/>
                    <a:pt x="23372" y="1082181"/>
                    <a:pt x="776" y="1089696"/>
                  </a:cubicBezTo>
                  <a:cubicBezTo>
                    <a:pt x="776" y="1089696"/>
                    <a:pt x="776" y="1089696"/>
                    <a:pt x="776" y="1059635"/>
                  </a:cubicBezTo>
                  <a:cubicBezTo>
                    <a:pt x="12074" y="1059635"/>
                    <a:pt x="27138" y="1055879"/>
                    <a:pt x="34670" y="1048364"/>
                  </a:cubicBezTo>
                  <a:cubicBezTo>
                    <a:pt x="27138" y="1010783"/>
                    <a:pt x="27138" y="961933"/>
                    <a:pt x="4542" y="928116"/>
                  </a:cubicBezTo>
                  <a:cubicBezTo>
                    <a:pt x="4542" y="924358"/>
                    <a:pt x="776" y="920601"/>
                    <a:pt x="776" y="913086"/>
                  </a:cubicBezTo>
                  <a:cubicBezTo>
                    <a:pt x="776" y="913086"/>
                    <a:pt x="776" y="913086"/>
                    <a:pt x="776" y="856723"/>
                  </a:cubicBezTo>
                  <a:cubicBezTo>
                    <a:pt x="4542" y="860480"/>
                    <a:pt x="8308" y="867995"/>
                    <a:pt x="12074" y="871753"/>
                  </a:cubicBezTo>
                  <a:cubicBezTo>
                    <a:pt x="15840" y="830420"/>
                    <a:pt x="38436" y="792844"/>
                    <a:pt x="64799" y="766541"/>
                  </a:cubicBezTo>
                  <a:cubicBezTo>
                    <a:pt x="87395" y="725208"/>
                    <a:pt x="132587" y="698905"/>
                    <a:pt x="147651" y="661330"/>
                  </a:cubicBezTo>
                  <a:cubicBezTo>
                    <a:pt x="109991" y="601209"/>
                    <a:pt x="94927" y="529815"/>
                    <a:pt x="106225" y="458421"/>
                  </a:cubicBezTo>
                  <a:cubicBezTo>
                    <a:pt x="121289" y="394543"/>
                    <a:pt x="189077" y="360725"/>
                    <a:pt x="245567" y="345695"/>
                  </a:cubicBezTo>
                  <a:cubicBezTo>
                    <a:pt x="245567" y="345695"/>
                    <a:pt x="245567" y="345695"/>
                    <a:pt x="238035" y="341937"/>
                  </a:cubicBezTo>
                  <a:cubicBezTo>
                    <a:pt x="166481" y="285574"/>
                    <a:pt x="83629" y="263029"/>
                    <a:pt x="776" y="236725"/>
                  </a:cubicBezTo>
                  <a:cubicBezTo>
                    <a:pt x="776" y="236725"/>
                    <a:pt x="776" y="236725"/>
                    <a:pt x="776" y="217938"/>
                  </a:cubicBezTo>
                  <a:close/>
                  <a:moveTo>
                    <a:pt x="776" y="0"/>
                  </a:moveTo>
                  <a:cubicBezTo>
                    <a:pt x="219205" y="37575"/>
                    <a:pt x="418804" y="139029"/>
                    <a:pt x="573211" y="311876"/>
                  </a:cubicBezTo>
                  <a:cubicBezTo>
                    <a:pt x="769044" y="480967"/>
                    <a:pt x="840598" y="732723"/>
                    <a:pt x="874493" y="980721"/>
                  </a:cubicBezTo>
                  <a:cubicBezTo>
                    <a:pt x="919685" y="1007024"/>
                    <a:pt x="987473" y="1007024"/>
                    <a:pt x="1040197" y="1025812"/>
                  </a:cubicBezTo>
                  <a:cubicBezTo>
                    <a:pt x="1187072" y="1078423"/>
                    <a:pt x="1333947" y="1149818"/>
                    <a:pt x="1424331" y="1292603"/>
                  </a:cubicBezTo>
                  <a:cubicBezTo>
                    <a:pt x="1424331" y="1292603"/>
                    <a:pt x="1424331" y="1292603"/>
                    <a:pt x="1522248" y="1480479"/>
                  </a:cubicBezTo>
                  <a:cubicBezTo>
                    <a:pt x="1552376" y="1581934"/>
                    <a:pt x="1559908" y="1694659"/>
                    <a:pt x="1574972" y="1803630"/>
                  </a:cubicBezTo>
                  <a:cubicBezTo>
                    <a:pt x="1684187" y="1844962"/>
                    <a:pt x="1800933" y="1852477"/>
                    <a:pt x="1895084" y="1927630"/>
                  </a:cubicBezTo>
                  <a:cubicBezTo>
                    <a:pt x="2015596" y="2002784"/>
                    <a:pt x="2113513" y="2126778"/>
                    <a:pt x="2128577" y="2273323"/>
                  </a:cubicBezTo>
                  <a:cubicBezTo>
                    <a:pt x="2132343" y="2378534"/>
                    <a:pt x="2158705" y="2468717"/>
                    <a:pt x="2170003" y="2566414"/>
                  </a:cubicBezTo>
                  <a:cubicBezTo>
                    <a:pt x="2203897" y="2746773"/>
                    <a:pt x="2282984" y="2923375"/>
                    <a:pt x="2448688" y="3024828"/>
                  </a:cubicBezTo>
                  <a:cubicBezTo>
                    <a:pt x="2490115" y="3051131"/>
                    <a:pt x="2550371" y="3073675"/>
                    <a:pt x="2584265" y="3111251"/>
                  </a:cubicBezTo>
                  <a:cubicBezTo>
                    <a:pt x="2572967" y="3116888"/>
                    <a:pt x="2567318" y="3127221"/>
                    <a:pt x="2563081" y="3138024"/>
                  </a:cubicBezTo>
                  <a:lnTo>
                    <a:pt x="2562206" y="3140063"/>
                  </a:lnTo>
                  <a:lnTo>
                    <a:pt x="2358304" y="3140063"/>
                  </a:lnTo>
                  <a:lnTo>
                    <a:pt x="2358304" y="3133796"/>
                  </a:lnTo>
                  <a:cubicBezTo>
                    <a:pt x="2211429" y="3051131"/>
                    <a:pt x="2087151" y="2904592"/>
                    <a:pt x="2060788" y="2735504"/>
                  </a:cubicBezTo>
                  <a:cubicBezTo>
                    <a:pt x="2011830" y="2566414"/>
                    <a:pt x="2045724" y="2386049"/>
                    <a:pt x="1947808" y="2235747"/>
                  </a:cubicBezTo>
                  <a:cubicBezTo>
                    <a:pt x="1902616" y="2126778"/>
                    <a:pt x="1793401" y="2036598"/>
                    <a:pt x="1680421" y="2006542"/>
                  </a:cubicBezTo>
                  <a:cubicBezTo>
                    <a:pt x="1601334" y="2002784"/>
                    <a:pt x="1514716" y="1968963"/>
                    <a:pt x="1428097" y="1972721"/>
                  </a:cubicBezTo>
                  <a:cubicBezTo>
                    <a:pt x="1405501" y="1957689"/>
                    <a:pt x="1424331" y="1931386"/>
                    <a:pt x="1420565" y="1901327"/>
                  </a:cubicBezTo>
                  <a:cubicBezTo>
                    <a:pt x="1416799" y="1751023"/>
                    <a:pt x="1413033" y="1596963"/>
                    <a:pt x="1333947" y="1461691"/>
                  </a:cubicBezTo>
                  <a:cubicBezTo>
                    <a:pt x="1213434" y="1247513"/>
                    <a:pt x="995005" y="1112240"/>
                    <a:pt x="753980" y="1134785"/>
                  </a:cubicBezTo>
                  <a:cubicBezTo>
                    <a:pt x="735150" y="1134785"/>
                    <a:pt x="723852" y="1108484"/>
                    <a:pt x="723852" y="1097211"/>
                  </a:cubicBezTo>
                  <a:cubicBezTo>
                    <a:pt x="723852" y="1007024"/>
                    <a:pt x="712554" y="901813"/>
                    <a:pt x="663595" y="822905"/>
                  </a:cubicBezTo>
                  <a:cubicBezTo>
                    <a:pt x="633467" y="661330"/>
                    <a:pt x="520487" y="529815"/>
                    <a:pt x="422570" y="402058"/>
                  </a:cubicBezTo>
                  <a:cubicBezTo>
                    <a:pt x="294526" y="304361"/>
                    <a:pt x="177779" y="180363"/>
                    <a:pt x="4542" y="172847"/>
                  </a:cubicBezTo>
                  <a:cubicBezTo>
                    <a:pt x="4542" y="172847"/>
                    <a:pt x="776" y="172847"/>
                    <a:pt x="776" y="165332"/>
                  </a:cubicBezTo>
                  <a:cubicBezTo>
                    <a:pt x="776" y="165332"/>
                    <a:pt x="776" y="165332"/>
                    <a:pt x="776" y="71393"/>
                  </a:cubicBezTo>
                  <a:cubicBezTo>
                    <a:pt x="87395" y="86423"/>
                    <a:pt x="170247" y="120242"/>
                    <a:pt x="256865" y="154059"/>
                  </a:cubicBezTo>
                  <a:cubicBezTo>
                    <a:pt x="437634" y="236725"/>
                    <a:pt x="565679" y="387028"/>
                    <a:pt x="678660" y="544845"/>
                  </a:cubicBezTo>
                  <a:cubicBezTo>
                    <a:pt x="761512" y="653814"/>
                    <a:pt x="769044" y="792844"/>
                    <a:pt x="810470" y="913086"/>
                  </a:cubicBezTo>
                  <a:cubicBezTo>
                    <a:pt x="829300" y="954418"/>
                    <a:pt x="806704" y="1010783"/>
                    <a:pt x="833066" y="1048364"/>
                  </a:cubicBezTo>
                  <a:cubicBezTo>
                    <a:pt x="953579" y="1059635"/>
                    <a:pt x="1055261" y="1100969"/>
                    <a:pt x="1153178" y="1146059"/>
                  </a:cubicBezTo>
                  <a:cubicBezTo>
                    <a:pt x="1424331" y="1292603"/>
                    <a:pt x="1518482" y="1578176"/>
                    <a:pt x="1526014" y="1871266"/>
                  </a:cubicBezTo>
                  <a:cubicBezTo>
                    <a:pt x="1526014" y="1871266"/>
                    <a:pt x="1526014" y="1871266"/>
                    <a:pt x="1541078" y="1878780"/>
                  </a:cubicBezTo>
                  <a:cubicBezTo>
                    <a:pt x="1654058" y="1901327"/>
                    <a:pt x="1778337" y="1931386"/>
                    <a:pt x="1872487" y="1991508"/>
                  </a:cubicBezTo>
                  <a:cubicBezTo>
                    <a:pt x="2147407" y="2160598"/>
                    <a:pt x="2072086" y="2528837"/>
                    <a:pt x="2185067" y="2795622"/>
                  </a:cubicBezTo>
                  <a:cubicBezTo>
                    <a:pt x="2256621" y="2938407"/>
                    <a:pt x="2369602" y="3107494"/>
                    <a:pt x="2550371" y="3118766"/>
                  </a:cubicBezTo>
                  <a:cubicBezTo>
                    <a:pt x="2550371" y="3118766"/>
                    <a:pt x="2550371" y="3118766"/>
                    <a:pt x="2550371" y="3107494"/>
                  </a:cubicBezTo>
                  <a:cubicBezTo>
                    <a:pt x="2550371" y="3107494"/>
                    <a:pt x="2550371" y="3107494"/>
                    <a:pt x="2437390" y="3036102"/>
                  </a:cubicBezTo>
                  <a:cubicBezTo>
                    <a:pt x="2260387" y="2945921"/>
                    <a:pt x="2188833" y="2758048"/>
                    <a:pt x="2158705" y="2585199"/>
                  </a:cubicBezTo>
                  <a:cubicBezTo>
                    <a:pt x="2121045" y="2525079"/>
                    <a:pt x="2147407" y="2446173"/>
                    <a:pt x="2121045" y="2389806"/>
                  </a:cubicBezTo>
                  <a:cubicBezTo>
                    <a:pt x="2113513" y="2292112"/>
                    <a:pt x="2094683" y="2209443"/>
                    <a:pt x="2064554" y="2123019"/>
                  </a:cubicBezTo>
                  <a:cubicBezTo>
                    <a:pt x="1970404" y="1995268"/>
                    <a:pt x="1827295" y="1886294"/>
                    <a:pt x="1680421" y="1852477"/>
                  </a:cubicBezTo>
                  <a:cubicBezTo>
                    <a:pt x="1646526" y="1822418"/>
                    <a:pt x="1563674" y="1867509"/>
                    <a:pt x="1548610" y="1803630"/>
                  </a:cubicBezTo>
                  <a:cubicBezTo>
                    <a:pt x="1552376" y="1683387"/>
                    <a:pt x="1526014" y="1540601"/>
                    <a:pt x="1477055" y="1427873"/>
                  </a:cubicBezTo>
                  <a:cubicBezTo>
                    <a:pt x="1379139" y="1191150"/>
                    <a:pt x="1149412" y="1040842"/>
                    <a:pt x="900855" y="1010783"/>
                  </a:cubicBezTo>
                  <a:cubicBezTo>
                    <a:pt x="885791" y="1014539"/>
                    <a:pt x="870727" y="1025812"/>
                    <a:pt x="855662" y="1014539"/>
                  </a:cubicBezTo>
                  <a:cubicBezTo>
                    <a:pt x="829300" y="796602"/>
                    <a:pt x="787874" y="589936"/>
                    <a:pt x="648531" y="420846"/>
                  </a:cubicBezTo>
                  <a:cubicBezTo>
                    <a:pt x="490359" y="206665"/>
                    <a:pt x="256865" y="63878"/>
                    <a:pt x="776" y="22544"/>
                  </a:cubicBezTo>
                  <a:cubicBezTo>
                    <a:pt x="776" y="22544"/>
                    <a:pt x="776" y="22544"/>
                    <a:pt x="776" y="0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H="1">
            <a:off x="11121943" y="0"/>
            <a:ext cx="1070057" cy="1286411"/>
            <a:chOff x="10666013" y="3143251"/>
            <a:chExt cx="2592159" cy="3116265"/>
          </a:xfrm>
        </p:grpSpPr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10666013" y="3257550"/>
              <a:ext cx="395288" cy="280988"/>
            </a:xfrm>
            <a:custGeom>
              <a:avLst/>
              <a:gdLst>
                <a:gd name="T0" fmla="*/ 1 w 105"/>
                <a:gd name="T1" fmla="*/ 36 h 75"/>
                <a:gd name="T2" fmla="*/ 55 w 105"/>
                <a:gd name="T3" fmla="*/ 27 h 75"/>
                <a:gd name="T4" fmla="*/ 60 w 105"/>
                <a:gd name="T5" fmla="*/ 22 h 75"/>
                <a:gd name="T6" fmla="*/ 7 w 105"/>
                <a:gd name="T7" fmla="*/ 24 h 75"/>
                <a:gd name="T8" fmla="*/ 42 w 105"/>
                <a:gd name="T9" fmla="*/ 6 h 75"/>
                <a:gd name="T10" fmla="*/ 73 w 105"/>
                <a:gd name="T11" fmla="*/ 12 h 75"/>
                <a:gd name="T12" fmla="*/ 87 w 105"/>
                <a:gd name="T13" fmla="*/ 22 h 75"/>
                <a:gd name="T14" fmla="*/ 61 w 105"/>
                <a:gd name="T15" fmla="*/ 24 h 75"/>
                <a:gd name="T16" fmla="*/ 72 w 105"/>
                <a:gd name="T17" fmla="*/ 33 h 75"/>
                <a:gd name="T18" fmla="*/ 0 w 105"/>
                <a:gd name="T19" fmla="*/ 49 h 75"/>
                <a:gd name="T20" fmla="*/ 0 w 105"/>
                <a:gd name="T21" fmla="*/ 57 h 75"/>
                <a:gd name="T22" fmla="*/ 7 w 105"/>
                <a:gd name="T23" fmla="*/ 58 h 75"/>
                <a:gd name="T24" fmla="*/ 103 w 105"/>
                <a:gd name="T25" fmla="*/ 27 h 75"/>
                <a:gd name="T26" fmla="*/ 105 w 105"/>
                <a:gd name="T27" fmla="*/ 23 h 75"/>
                <a:gd name="T28" fmla="*/ 62 w 105"/>
                <a:gd name="T29" fmla="*/ 0 h 75"/>
                <a:gd name="T30" fmla="*/ 1 w 105"/>
                <a:gd name="T31" fmla="*/ 17 h 75"/>
                <a:gd name="T32" fmla="*/ 0 w 105"/>
                <a:gd name="T33" fmla="*/ 18 h 75"/>
                <a:gd name="T34" fmla="*/ 0 w 105"/>
                <a:gd name="T35" fmla="*/ 38 h 75"/>
                <a:gd name="T36" fmla="*/ 1 w 105"/>
                <a:gd name="T37" fmla="*/ 36 h 75"/>
                <a:gd name="T38" fmla="*/ 5 w 105"/>
                <a:gd name="T39" fmla="*/ 28 h 75"/>
                <a:gd name="T40" fmla="*/ 10 w 105"/>
                <a:gd name="T41" fmla="*/ 27 h 75"/>
                <a:gd name="T42" fmla="*/ 5 w 105"/>
                <a:gd name="T4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75">
                  <a:moveTo>
                    <a:pt x="1" y="36"/>
                  </a:moveTo>
                  <a:cubicBezTo>
                    <a:pt x="18" y="29"/>
                    <a:pt x="37" y="23"/>
                    <a:pt x="55" y="27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5" y="16"/>
                    <a:pt x="23" y="20"/>
                    <a:pt x="7" y="24"/>
                  </a:cubicBezTo>
                  <a:cubicBezTo>
                    <a:pt x="14" y="12"/>
                    <a:pt x="30" y="9"/>
                    <a:pt x="42" y="6"/>
                  </a:cubicBezTo>
                  <a:cubicBezTo>
                    <a:pt x="52" y="4"/>
                    <a:pt x="63" y="12"/>
                    <a:pt x="73" y="12"/>
                  </a:cubicBezTo>
                  <a:cubicBezTo>
                    <a:pt x="76" y="18"/>
                    <a:pt x="85" y="15"/>
                    <a:pt x="87" y="22"/>
                  </a:cubicBezTo>
                  <a:cubicBezTo>
                    <a:pt x="79" y="27"/>
                    <a:pt x="67" y="14"/>
                    <a:pt x="61" y="24"/>
                  </a:cubicBezTo>
                  <a:cubicBezTo>
                    <a:pt x="63" y="28"/>
                    <a:pt x="74" y="27"/>
                    <a:pt x="72" y="33"/>
                  </a:cubicBezTo>
                  <a:cubicBezTo>
                    <a:pt x="54" y="50"/>
                    <a:pt x="25" y="58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2" y="58"/>
                    <a:pt x="5" y="58"/>
                    <a:pt x="7" y="58"/>
                  </a:cubicBezTo>
                  <a:cubicBezTo>
                    <a:pt x="46" y="75"/>
                    <a:pt x="69" y="35"/>
                    <a:pt x="103" y="27"/>
                  </a:cubicBezTo>
                  <a:cubicBezTo>
                    <a:pt x="103" y="26"/>
                    <a:pt x="105" y="25"/>
                    <a:pt x="105" y="23"/>
                  </a:cubicBezTo>
                  <a:cubicBezTo>
                    <a:pt x="92" y="10"/>
                    <a:pt x="77" y="7"/>
                    <a:pt x="62" y="0"/>
                  </a:cubicBezTo>
                  <a:cubicBezTo>
                    <a:pt x="40" y="2"/>
                    <a:pt x="17" y="0"/>
                    <a:pt x="1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7"/>
                    <a:pt x="1" y="37"/>
                    <a:pt x="1" y="36"/>
                  </a:cubicBezTo>
                  <a:close/>
                  <a:moveTo>
                    <a:pt x="5" y="2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8"/>
                    <a:pt x="6" y="29"/>
                    <a:pt x="5" y="28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33"/>
            <p:cNvSpPr/>
            <p:nvPr/>
          </p:nvSpPr>
          <p:spPr bwMode="auto">
            <a:xfrm>
              <a:off x="10666789" y="3143251"/>
              <a:ext cx="2591383" cy="3116265"/>
            </a:xfrm>
            <a:custGeom>
              <a:avLst/>
              <a:gdLst>
                <a:gd name="connsiteX0" fmla="*/ 377049 w 2591383"/>
                <a:gd name="connsiteY0" fmla="*/ 2682874 h 3116265"/>
                <a:gd name="connsiteX1" fmla="*/ 346886 w 2591383"/>
                <a:gd name="connsiteY1" fmla="*/ 2713037 h 3116265"/>
                <a:gd name="connsiteX2" fmla="*/ 377049 w 2591383"/>
                <a:gd name="connsiteY2" fmla="*/ 2682874 h 3116265"/>
                <a:gd name="connsiteX3" fmla="*/ 146931 w 2591383"/>
                <a:gd name="connsiteY3" fmla="*/ 2597149 h 3116265"/>
                <a:gd name="connsiteX4" fmla="*/ 78599 w 2591383"/>
                <a:gd name="connsiteY4" fmla="*/ 2762249 h 3116265"/>
                <a:gd name="connsiteX5" fmla="*/ 158320 w 2591383"/>
                <a:gd name="connsiteY5" fmla="*/ 2683452 h 3116265"/>
                <a:gd name="connsiteX6" fmla="*/ 146931 w 2591383"/>
                <a:gd name="connsiteY6" fmla="*/ 2597149 h 3116265"/>
                <a:gd name="connsiteX7" fmla="*/ 100755 w 2591383"/>
                <a:gd name="connsiteY7" fmla="*/ 2589212 h 3116265"/>
                <a:gd name="connsiteX8" fmla="*/ 63483 w 2591383"/>
                <a:gd name="connsiteY8" fmla="*/ 2611806 h 3116265"/>
                <a:gd name="connsiteX9" fmla="*/ 33665 w 2591383"/>
                <a:gd name="connsiteY9" fmla="*/ 2736074 h 3116265"/>
                <a:gd name="connsiteX10" fmla="*/ 70937 w 2591383"/>
                <a:gd name="connsiteY10" fmla="*/ 2709715 h 3116265"/>
                <a:gd name="connsiteX11" fmla="*/ 100755 w 2591383"/>
                <a:gd name="connsiteY11" fmla="*/ 2589212 h 3116265"/>
                <a:gd name="connsiteX12" fmla="*/ 583424 w 2591383"/>
                <a:gd name="connsiteY12" fmla="*/ 2363787 h 3116265"/>
                <a:gd name="connsiteX13" fmla="*/ 394511 w 2591383"/>
                <a:gd name="connsiteY13" fmla="*/ 2661061 h 3116265"/>
                <a:gd name="connsiteX14" fmla="*/ 398289 w 2591383"/>
                <a:gd name="connsiteY14" fmla="*/ 2668587 h 3116265"/>
                <a:gd name="connsiteX15" fmla="*/ 473855 w 2591383"/>
                <a:gd name="connsiteY15" fmla="*/ 2582039 h 3116265"/>
                <a:gd name="connsiteX16" fmla="*/ 583424 w 2591383"/>
                <a:gd name="connsiteY16" fmla="*/ 2363787 h 3116265"/>
                <a:gd name="connsiteX17" fmla="*/ 448486 w 2591383"/>
                <a:gd name="connsiteY17" fmla="*/ 2322512 h 3116265"/>
                <a:gd name="connsiteX18" fmla="*/ 425808 w 2591383"/>
                <a:gd name="connsiteY18" fmla="*/ 2330062 h 3116265"/>
                <a:gd name="connsiteX19" fmla="*/ 289736 w 2591383"/>
                <a:gd name="connsiteY19" fmla="*/ 2492375 h 3116265"/>
                <a:gd name="connsiteX20" fmla="*/ 338873 w 2591383"/>
                <a:gd name="connsiteY20" fmla="*/ 2488601 h 3116265"/>
                <a:gd name="connsiteX21" fmla="*/ 448486 w 2591383"/>
                <a:gd name="connsiteY21" fmla="*/ 2322512 h 3116265"/>
                <a:gd name="connsiteX22" fmla="*/ 598108 w 2591383"/>
                <a:gd name="connsiteY22" fmla="*/ 2303462 h 3116265"/>
                <a:gd name="connsiteX23" fmla="*/ 583027 w 2591383"/>
                <a:gd name="connsiteY23" fmla="*/ 2352675 h 3116265"/>
                <a:gd name="connsiteX24" fmla="*/ 598108 w 2591383"/>
                <a:gd name="connsiteY24" fmla="*/ 2303462 h 3116265"/>
                <a:gd name="connsiteX25" fmla="*/ 381083 w 2591383"/>
                <a:gd name="connsiteY25" fmla="*/ 2293882 h 3116265"/>
                <a:gd name="connsiteX26" fmla="*/ 357451 w 2591383"/>
                <a:gd name="connsiteY26" fmla="*/ 2296707 h 3116265"/>
                <a:gd name="connsiteX27" fmla="*/ 217549 w 2591383"/>
                <a:gd name="connsiteY27" fmla="*/ 2473729 h 3116265"/>
                <a:gd name="connsiteX28" fmla="*/ 312077 w 2591383"/>
                <a:gd name="connsiteY28" fmla="*/ 2420999 h 3116265"/>
                <a:gd name="connsiteX29" fmla="*/ 410387 w 2591383"/>
                <a:gd name="connsiteY29" fmla="*/ 2296707 h 3116265"/>
                <a:gd name="connsiteX30" fmla="*/ 381083 w 2591383"/>
                <a:gd name="connsiteY30" fmla="*/ 2293882 h 3116265"/>
                <a:gd name="connsiteX31" fmla="*/ 131322 w 2591383"/>
                <a:gd name="connsiteY31" fmla="*/ 2117923 h 3116265"/>
                <a:gd name="connsiteX32" fmla="*/ 71486 w 2591383"/>
                <a:gd name="connsiteY32" fmla="*/ 2131577 h 3116265"/>
                <a:gd name="connsiteX33" fmla="*/ 26211 w 2591383"/>
                <a:gd name="connsiteY33" fmla="*/ 2233270 h 3116265"/>
                <a:gd name="connsiteX34" fmla="*/ 278995 w 2591383"/>
                <a:gd name="connsiteY34" fmla="*/ 2210672 h 3116265"/>
                <a:gd name="connsiteX35" fmla="*/ 301633 w 2591383"/>
                <a:gd name="connsiteY35" fmla="*/ 2173007 h 3116265"/>
                <a:gd name="connsiteX36" fmla="*/ 131322 w 2591383"/>
                <a:gd name="connsiteY36" fmla="*/ 2117923 h 3116265"/>
                <a:gd name="connsiteX37" fmla="*/ 94307 w 2591383"/>
                <a:gd name="connsiteY37" fmla="*/ 2003424 h 3116265"/>
                <a:gd name="connsiteX38" fmla="*/ 75508 w 2591383"/>
                <a:gd name="connsiteY38" fmla="*/ 2094040 h 3116265"/>
                <a:gd name="connsiteX39" fmla="*/ 319899 w 2591383"/>
                <a:gd name="connsiteY39" fmla="*/ 2143124 h 3116265"/>
                <a:gd name="connsiteX40" fmla="*/ 319899 w 2591383"/>
                <a:gd name="connsiteY40" fmla="*/ 2135573 h 3116265"/>
                <a:gd name="connsiteX41" fmla="*/ 94307 w 2591383"/>
                <a:gd name="connsiteY41" fmla="*/ 2003424 h 3116265"/>
                <a:gd name="connsiteX42" fmla="*/ 538974 w 2591383"/>
                <a:gd name="connsiteY42" fmla="*/ 1958974 h 3116265"/>
                <a:gd name="connsiteX43" fmla="*/ 424674 w 2591383"/>
                <a:gd name="connsiteY43" fmla="*/ 2048781 h 3116265"/>
                <a:gd name="connsiteX44" fmla="*/ 504684 w 2591383"/>
                <a:gd name="connsiteY44" fmla="*/ 2022588 h 3116265"/>
                <a:gd name="connsiteX45" fmla="*/ 538974 w 2591383"/>
                <a:gd name="connsiteY45" fmla="*/ 1958974 h 3116265"/>
                <a:gd name="connsiteX46" fmla="*/ 523099 w 2591383"/>
                <a:gd name="connsiteY46" fmla="*/ 1898763 h 3116265"/>
                <a:gd name="connsiteX47" fmla="*/ 338949 w 2591383"/>
                <a:gd name="connsiteY47" fmla="*/ 2018506 h 3116265"/>
                <a:gd name="connsiteX48" fmla="*/ 523099 w 2591383"/>
                <a:gd name="connsiteY48" fmla="*/ 1924957 h 3116265"/>
                <a:gd name="connsiteX49" fmla="*/ 523099 w 2591383"/>
                <a:gd name="connsiteY49" fmla="*/ 1898763 h 3116265"/>
                <a:gd name="connsiteX50" fmla="*/ 835836 w 2591383"/>
                <a:gd name="connsiteY50" fmla="*/ 1852612 h 3116265"/>
                <a:gd name="connsiteX51" fmla="*/ 865999 w 2591383"/>
                <a:gd name="connsiteY51" fmla="*/ 1871662 h 3116265"/>
                <a:gd name="connsiteX52" fmla="*/ 862229 w 2591383"/>
                <a:gd name="connsiteY52" fmla="*/ 1864042 h 3116265"/>
                <a:gd name="connsiteX53" fmla="*/ 835836 w 2591383"/>
                <a:gd name="connsiteY53" fmla="*/ 1852612 h 3116265"/>
                <a:gd name="connsiteX54" fmla="*/ 500874 w 2591383"/>
                <a:gd name="connsiteY54" fmla="*/ 1804987 h 3116265"/>
                <a:gd name="connsiteX55" fmla="*/ 530991 w 2591383"/>
                <a:gd name="connsiteY55" fmla="*/ 1834923 h 3116265"/>
                <a:gd name="connsiteX56" fmla="*/ 632637 w 2591383"/>
                <a:gd name="connsiteY56" fmla="*/ 1831181 h 3116265"/>
                <a:gd name="connsiteX57" fmla="*/ 500874 w 2591383"/>
                <a:gd name="connsiteY57" fmla="*/ 1804987 h 3116265"/>
                <a:gd name="connsiteX58" fmla="*/ 843774 w 2591383"/>
                <a:gd name="connsiteY58" fmla="*/ 1803977 h 3116265"/>
                <a:gd name="connsiteX59" fmla="*/ 899337 w 2591383"/>
                <a:gd name="connsiteY59" fmla="*/ 1841499 h 3116265"/>
                <a:gd name="connsiteX60" fmla="*/ 843774 w 2591383"/>
                <a:gd name="connsiteY60" fmla="*/ 1803977 h 3116265"/>
                <a:gd name="connsiteX61" fmla="*/ 772397 w 2591383"/>
                <a:gd name="connsiteY61" fmla="*/ 1785937 h 3116265"/>
                <a:gd name="connsiteX62" fmla="*/ 640567 w 2591383"/>
                <a:gd name="connsiteY62" fmla="*/ 1864844 h 3116265"/>
                <a:gd name="connsiteX63" fmla="*/ 531336 w 2591383"/>
                <a:gd name="connsiteY63" fmla="*/ 2037687 h 3116265"/>
                <a:gd name="connsiteX64" fmla="*/ 320409 w 2591383"/>
                <a:gd name="connsiteY64" fmla="*/ 2067747 h 3116265"/>
                <a:gd name="connsiteX65" fmla="*/ 361841 w 2591383"/>
                <a:gd name="connsiteY65" fmla="*/ 2157926 h 3116265"/>
                <a:gd name="connsiteX66" fmla="*/ 376907 w 2591383"/>
                <a:gd name="connsiteY66" fmla="*/ 2236833 h 3116265"/>
                <a:gd name="connsiteX67" fmla="*/ 350541 w 2591383"/>
                <a:gd name="connsiteY67" fmla="*/ 2233075 h 3116265"/>
                <a:gd name="connsiteX68" fmla="*/ 83115 w 2591383"/>
                <a:gd name="connsiteY68" fmla="*/ 2289437 h 3116265"/>
                <a:gd name="connsiteX69" fmla="*/ 49215 w 2591383"/>
                <a:gd name="connsiteY69" fmla="*/ 2420949 h 3116265"/>
                <a:gd name="connsiteX70" fmla="*/ 177279 w 2591383"/>
                <a:gd name="connsiteY70" fmla="*/ 2496098 h 3116265"/>
                <a:gd name="connsiteX71" fmla="*/ 335475 w 2591383"/>
                <a:gd name="connsiteY71" fmla="*/ 2274408 h 3116265"/>
                <a:gd name="connsiteX72" fmla="*/ 493671 w 2591383"/>
                <a:gd name="connsiteY72" fmla="*/ 2251863 h 3116265"/>
                <a:gd name="connsiteX73" fmla="*/ 354308 w 2591383"/>
                <a:gd name="connsiteY73" fmla="*/ 2511128 h 3116265"/>
                <a:gd name="connsiteX74" fmla="*/ 150913 w 2591383"/>
                <a:gd name="connsiteY74" fmla="*/ 2533673 h 3116265"/>
                <a:gd name="connsiteX75" fmla="*/ 181045 w 2591383"/>
                <a:gd name="connsiteY75" fmla="*/ 2582520 h 3116265"/>
                <a:gd name="connsiteX76" fmla="*/ 162213 w 2591383"/>
                <a:gd name="connsiteY76" fmla="*/ 2740333 h 3116265"/>
                <a:gd name="connsiteX77" fmla="*/ 75581 w 2591383"/>
                <a:gd name="connsiteY77" fmla="*/ 2830512 h 3116265"/>
                <a:gd name="connsiteX78" fmla="*/ 414573 w 2591383"/>
                <a:gd name="connsiteY78" fmla="*/ 2590035 h 3116265"/>
                <a:gd name="connsiteX79" fmla="*/ 610434 w 2591383"/>
                <a:gd name="connsiteY79" fmla="*/ 1962538 h 3116265"/>
                <a:gd name="connsiteX80" fmla="*/ 617968 w 2591383"/>
                <a:gd name="connsiteY80" fmla="*/ 1936236 h 3116265"/>
                <a:gd name="connsiteX81" fmla="*/ 832662 w 2591383"/>
                <a:gd name="connsiteY81" fmla="*/ 1902419 h 3116265"/>
                <a:gd name="connsiteX82" fmla="*/ 772397 w 2591383"/>
                <a:gd name="connsiteY82" fmla="*/ 1785937 h 3116265"/>
                <a:gd name="connsiteX83" fmla="*/ 512321 w 2591383"/>
                <a:gd name="connsiteY83" fmla="*/ 1717967 h 3116265"/>
                <a:gd name="connsiteX84" fmla="*/ 454836 w 2591383"/>
                <a:gd name="connsiteY84" fmla="*/ 1721690 h 3116265"/>
                <a:gd name="connsiteX85" fmla="*/ 485085 w 2591383"/>
                <a:gd name="connsiteY85" fmla="*/ 1755728 h 3116265"/>
                <a:gd name="connsiteX86" fmla="*/ 662799 w 2591383"/>
                <a:gd name="connsiteY86" fmla="*/ 1789766 h 3116265"/>
                <a:gd name="connsiteX87" fmla="*/ 512321 w 2591383"/>
                <a:gd name="connsiteY87" fmla="*/ 1717967 h 3116265"/>
                <a:gd name="connsiteX88" fmla="*/ 956486 w 2591383"/>
                <a:gd name="connsiteY88" fmla="*/ 1714499 h 3116265"/>
                <a:gd name="connsiteX89" fmla="*/ 956486 w 2591383"/>
                <a:gd name="connsiteY89" fmla="*/ 1729104 h 3116265"/>
                <a:gd name="connsiteX90" fmla="*/ 1024219 w 2591383"/>
                <a:gd name="connsiteY90" fmla="*/ 1747361 h 3116265"/>
                <a:gd name="connsiteX91" fmla="*/ 1054323 w 2591383"/>
                <a:gd name="connsiteY91" fmla="*/ 1729104 h 3116265"/>
                <a:gd name="connsiteX92" fmla="*/ 956486 w 2591383"/>
                <a:gd name="connsiteY92" fmla="*/ 1714499 h 3116265"/>
                <a:gd name="connsiteX93" fmla="*/ 892697 w 2591383"/>
                <a:gd name="connsiteY93" fmla="*/ 1608739 h 3116265"/>
                <a:gd name="connsiteX94" fmla="*/ 888945 w 2591383"/>
                <a:gd name="connsiteY94" fmla="*/ 1646511 h 3116265"/>
                <a:gd name="connsiteX95" fmla="*/ 1080311 w 2591383"/>
                <a:gd name="connsiteY95" fmla="*/ 1688060 h 3116265"/>
                <a:gd name="connsiteX96" fmla="*/ 892697 w 2591383"/>
                <a:gd name="connsiteY96" fmla="*/ 1608739 h 3116265"/>
                <a:gd name="connsiteX97" fmla="*/ 569136 w 2591383"/>
                <a:gd name="connsiteY97" fmla="*/ 1579564 h 3116265"/>
                <a:gd name="connsiteX98" fmla="*/ 572883 w 2591383"/>
                <a:gd name="connsiteY98" fmla="*/ 1590677 h 3116265"/>
                <a:gd name="connsiteX99" fmla="*/ 662799 w 2591383"/>
                <a:gd name="connsiteY99" fmla="*/ 1594381 h 3116265"/>
                <a:gd name="connsiteX100" fmla="*/ 569136 w 2591383"/>
                <a:gd name="connsiteY100" fmla="*/ 1579564 h 3116265"/>
                <a:gd name="connsiteX101" fmla="*/ 613653 w 2591383"/>
                <a:gd name="connsiteY101" fmla="*/ 1478143 h 3116265"/>
                <a:gd name="connsiteX102" fmla="*/ 508811 w 2591383"/>
                <a:gd name="connsiteY102" fmla="*/ 1503940 h 3116265"/>
                <a:gd name="connsiteX103" fmla="*/ 512572 w 2591383"/>
                <a:gd name="connsiteY103" fmla="*/ 1515196 h 3116265"/>
                <a:gd name="connsiteX104" fmla="*/ 742003 w 2591383"/>
                <a:gd name="connsiteY104" fmla="*/ 1556471 h 3116265"/>
                <a:gd name="connsiteX105" fmla="*/ 715675 w 2591383"/>
                <a:gd name="connsiteY105" fmla="*/ 1511444 h 3116265"/>
                <a:gd name="connsiteX106" fmla="*/ 613653 w 2591383"/>
                <a:gd name="connsiteY106" fmla="*/ 1478143 h 3116265"/>
                <a:gd name="connsiteX107" fmla="*/ 1167800 w 2591383"/>
                <a:gd name="connsiteY107" fmla="*/ 1428751 h 3116265"/>
                <a:gd name="connsiteX108" fmla="*/ 1175561 w 2591383"/>
                <a:gd name="connsiteY108" fmla="*/ 1541464 h 3116265"/>
                <a:gd name="connsiteX109" fmla="*/ 1175561 w 2591383"/>
                <a:gd name="connsiteY109" fmla="*/ 1533950 h 3116265"/>
                <a:gd name="connsiteX110" fmla="*/ 1167800 w 2591383"/>
                <a:gd name="connsiteY110" fmla="*/ 1428751 h 3116265"/>
                <a:gd name="connsiteX111" fmla="*/ 1208322 w 2591383"/>
                <a:gd name="connsiteY111" fmla="*/ 1420814 h 3116265"/>
                <a:gd name="connsiteX112" fmla="*/ 1235093 w 2591383"/>
                <a:gd name="connsiteY112" fmla="*/ 1646239 h 3116265"/>
                <a:gd name="connsiteX113" fmla="*/ 1265689 w 2591383"/>
                <a:gd name="connsiteY113" fmla="*/ 1510984 h 3116265"/>
                <a:gd name="connsiteX114" fmla="*/ 1208322 w 2591383"/>
                <a:gd name="connsiteY114" fmla="*/ 1420814 h 3116265"/>
                <a:gd name="connsiteX115" fmla="*/ 293110 w 2591383"/>
                <a:gd name="connsiteY115" fmla="*/ 1406524 h 3116265"/>
                <a:gd name="connsiteX116" fmla="*/ 293110 w 2591383"/>
                <a:gd name="connsiteY116" fmla="*/ 1662112 h 3116265"/>
                <a:gd name="connsiteX117" fmla="*/ 304421 w 2591383"/>
                <a:gd name="connsiteY117" fmla="*/ 1662112 h 3116265"/>
                <a:gd name="connsiteX118" fmla="*/ 296880 w 2591383"/>
                <a:gd name="connsiteY118" fmla="*/ 1406524 h 3116265"/>
                <a:gd name="connsiteX119" fmla="*/ 293110 w 2591383"/>
                <a:gd name="connsiteY119" fmla="*/ 1406524 h 3116265"/>
                <a:gd name="connsiteX120" fmla="*/ 964424 w 2591383"/>
                <a:gd name="connsiteY120" fmla="*/ 1384301 h 3116265"/>
                <a:gd name="connsiteX121" fmla="*/ 726299 w 2591383"/>
                <a:gd name="connsiteY121" fmla="*/ 1395493 h 3116265"/>
                <a:gd name="connsiteX122" fmla="*/ 726299 w 2591383"/>
                <a:gd name="connsiteY122" fmla="*/ 1410416 h 3116265"/>
                <a:gd name="connsiteX123" fmla="*/ 885049 w 2591383"/>
                <a:gd name="connsiteY123" fmla="*/ 1458914 h 3116265"/>
                <a:gd name="connsiteX124" fmla="*/ 964424 w 2591383"/>
                <a:gd name="connsiteY124" fmla="*/ 1384301 h 3116265"/>
                <a:gd name="connsiteX125" fmla="*/ 244969 w 2591383"/>
                <a:gd name="connsiteY125" fmla="*/ 1379537 h 3116265"/>
                <a:gd name="connsiteX126" fmla="*/ 184009 w 2591383"/>
                <a:gd name="connsiteY126" fmla="*/ 1545028 h 3116265"/>
                <a:gd name="connsiteX127" fmla="*/ 237349 w 2591383"/>
                <a:gd name="connsiteY127" fmla="*/ 1624012 h 3116265"/>
                <a:gd name="connsiteX128" fmla="*/ 233539 w 2591383"/>
                <a:gd name="connsiteY128" fmla="*/ 1548789 h 3116265"/>
                <a:gd name="connsiteX129" fmla="*/ 256399 w 2591383"/>
                <a:gd name="connsiteY129" fmla="*/ 1379537 h 3116265"/>
                <a:gd name="connsiteX130" fmla="*/ 244969 w 2591383"/>
                <a:gd name="connsiteY130" fmla="*/ 1379537 h 3116265"/>
                <a:gd name="connsiteX131" fmla="*/ 1189463 w 2591383"/>
                <a:gd name="connsiteY131" fmla="*/ 1327149 h 3116265"/>
                <a:gd name="connsiteX132" fmla="*/ 1057562 w 2591383"/>
                <a:gd name="connsiteY132" fmla="*/ 1357233 h 3116265"/>
                <a:gd name="connsiteX133" fmla="*/ 1001033 w 2591383"/>
                <a:gd name="connsiteY133" fmla="*/ 1406119 h 3116265"/>
                <a:gd name="connsiteX134" fmla="*/ 865364 w 2591383"/>
                <a:gd name="connsiteY134" fmla="*/ 1552777 h 3116265"/>
                <a:gd name="connsiteX135" fmla="*/ 940735 w 2591383"/>
                <a:gd name="connsiteY135" fmla="*/ 1579100 h 3116265"/>
                <a:gd name="connsiteX136" fmla="*/ 1155545 w 2591383"/>
                <a:gd name="connsiteY136" fmla="*/ 1706956 h 3116265"/>
                <a:gd name="connsiteX137" fmla="*/ 982190 w 2591383"/>
                <a:gd name="connsiteY137" fmla="*/ 1770884 h 3116265"/>
                <a:gd name="connsiteX138" fmla="*/ 899281 w 2591383"/>
                <a:gd name="connsiteY138" fmla="*/ 1695674 h 3116265"/>
                <a:gd name="connsiteX139" fmla="*/ 827678 w 2591383"/>
                <a:gd name="connsiteY139" fmla="*/ 1597902 h 3116265"/>
                <a:gd name="connsiteX140" fmla="*/ 805066 w 2591383"/>
                <a:gd name="connsiteY140" fmla="*/ 1767123 h 3116265"/>
                <a:gd name="connsiteX141" fmla="*/ 959578 w 2591383"/>
                <a:gd name="connsiteY141" fmla="*/ 1857374 h 3116265"/>
                <a:gd name="connsiteX142" fmla="*/ 1129165 w 2591383"/>
                <a:gd name="connsiteY142" fmla="*/ 1774644 h 3116265"/>
                <a:gd name="connsiteX143" fmla="*/ 1208305 w 2591383"/>
                <a:gd name="connsiteY143" fmla="*/ 1665591 h 3116265"/>
                <a:gd name="connsiteX144" fmla="*/ 1121628 w 2591383"/>
                <a:gd name="connsiteY144" fmla="*/ 1439963 h 3116265"/>
                <a:gd name="connsiteX145" fmla="*/ 1189463 w 2591383"/>
                <a:gd name="connsiteY145" fmla="*/ 1327149 h 3116265"/>
                <a:gd name="connsiteX146" fmla="*/ 1309635 w 2591383"/>
                <a:gd name="connsiteY146" fmla="*/ 1277753 h 3116265"/>
                <a:gd name="connsiteX147" fmla="*/ 1264871 w 2591383"/>
                <a:gd name="connsiteY147" fmla="*/ 1294132 h 3116265"/>
                <a:gd name="connsiteX148" fmla="*/ 1223186 w 2591383"/>
                <a:gd name="connsiteY148" fmla="*/ 1380545 h 3116265"/>
                <a:gd name="connsiteX149" fmla="*/ 1302766 w 2591383"/>
                <a:gd name="connsiteY149" fmla="*/ 1497014 h 3116265"/>
                <a:gd name="connsiteX150" fmla="*/ 1325503 w 2591383"/>
                <a:gd name="connsiteY150" fmla="*/ 1279103 h 3116265"/>
                <a:gd name="connsiteX151" fmla="*/ 1309635 w 2591383"/>
                <a:gd name="connsiteY151" fmla="*/ 1277753 h 3116265"/>
                <a:gd name="connsiteX152" fmla="*/ 507713 w 2591383"/>
                <a:gd name="connsiteY152" fmla="*/ 1217612 h 3116265"/>
                <a:gd name="connsiteX153" fmla="*/ 541783 w 2591383"/>
                <a:gd name="connsiteY153" fmla="*/ 1353343 h 3116265"/>
                <a:gd name="connsiteX154" fmla="*/ 632637 w 2591383"/>
                <a:gd name="connsiteY154" fmla="*/ 1375965 h 3116265"/>
                <a:gd name="connsiteX155" fmla="*/ 625066 w 2591383"/>
                <a:gd name="connsiteY155" fmla="*/ 1360884 h 3116265"/>
                <a:gd name="connsiteX156" fmla="*/ 507713 w 2591383"/>
                <a:gd name="connsiteY156" fmla="*/ 1217612 h 3116265"/>
                <a:gd name="connsiteX157" fmla="*/ 549116 w 2591383"/>
                <a:gd name="connsiteY157" fmla="*/ 1195389 h 3116265"/>
                <a:gd name="connsiteX158" fmla="*/ 545324 w 2591383"/>
                <a:gd name="connsiteY158" fmla="*/ 1199142 h 3116265"/>
                <a:gd name="connsiteX159" fmla="*/ 678057 w 2591383"/>
                <a:gd name="connsiteY159" fmla="*/ 1360489 h 3116265"/>
                <a:gd name="connsiteX160" fmla="*/ 681849 w 2591383"/>
                <a:gd name="connsiteY160" fmla="*/ 1349232 h 3116265"/>
                <a:gd name="connsiteX161" fmla="*/ 549116 w 2591383"/>
                <a:gd name="connsiteY161" fmla="*/ 1195389 h 3116265"/>
                <a:gd name="connsiteX162" fmla="*/ 959662 w 2591383"/>
                <a:gd name="connsiteY162" fmla="*/ 1176929 h 3116265"/>
                <a:gd name="connsiteX163" fmla="*/ 808849 w 2591383"/>
                <a:gd name="connsiteY163" fmla="*/ 1297398 h 3116265"/>
                <a:gd name="connsiteX164" fmla="*/ 839012 w 2591383"/>
                <a:gd name="connsiteY164" fmla="*/ 1304927 h 3116265"/>
                <a:gd name="connsiteX165" fmla="*/ 959662 w 2591383"/>
                <a:gd name="connsiteY165" fmla="*/ 1176929 h 3116265"/>
                <a:gd name="connsiteX166" fmla="*/ 924973 w 2591383"/>
                <a:gd name="connsiteY166" fmla="*/ 1128450 h 3116265"/>
                <a:gd name="connsiteX167" fmla="*/ 910754 w 2591383"/>
                <a:gd name="connsiteY167" fmla="*/ 1129733 h 3116265"/>
                <a:gd name="connsiteX168" fmla="*/ 881263 w 2591383"/>
                <a:gd name="connsiteY168" fmla="*/ 1139998 h 3116265"/>
                <a:gd name="connsiteX169" fmla="*/ 791386 w 2591383"/>
                <a:gd name="connsiteY169" fmla="*/ 1255714 h 3116265"/>
                <a:gd name="connsiteX170" fmla="*/ 937436 w 2591383"/>
                <a:gd name="connsiteY170" fmla="*/ 1136265 h 3116265"/>
                <a:gd name="connsiteX171" fmla="*/ 924973 w 2591383"/>
                <a:gd name="connsiteY171" fmla="*/ 1128450 h 3116265"/>
                <a:gd name="connsiteX172" fmla="*/ 372815 w 2591383"/>
                <a:gd name="connsiteY172" fmla="*/ 963611 h 3116265"/>
                <a:gd name="connsiteX173" fmla="*/ 417266 w 2591383"/>
                <a:gd name="connsiteY173" fmla="*/ 1093786 h 3116265"/>
                <a:gd name="connsiteX174" fmla="*/ 417266 w 2591383"/>
                <a:gd name="connsiteY174" fmla="*/ 1026839 h 3116265"/>
                <a:gd name="connsiteX175" fmla="*/ 372815 w 2591383"/>
                <a:gd name="connsiteY175" fmla="*/ 963611 h 3116265"/>
                <a:gd name="connsiteX176" fmla="*/ 331011 w 2591383"/>
                <a:gd name="connsiteY176" fmla="*/ 947736 h 3116265"/>
                <a:gd name="connsiteX177" fmla="*/ 372286 w 2591383"/>
                <a:gd name="connsiteY177" fmla="*/ 1098549 h 3116265"/>
                <a:gd name="connsiteX178" fmla="*/ 331011 w 2591383"/>
                <a:gd name="connsiteY178" fmla="*/ 947736 h 3116265"/>
                <a:gd name="connsiteX179" fmla="*/ 519924 w 2591383"/>
                <a:gd name="connsiteY179" fmla="*/ 917576 h 3116265"/>
                <a:gd name="connsiteX180" fmla="*/ 692962 w 2591383"/>
                <a:gd name="connsiteY180" fmla="*/ 1016001 h 3116265"/>
                <a:gd name="connsiteX181" fmla="*/ 519924 w 2591383"/>
                <a:gd name="connsiteY181" fmla="*/ 917576 h 3116265"/>
                <a:gd name="connsiteX182" fmla="*/ 1456838 w 2591383"/>
                <a:gd name="connsiteY182" fmla="*/ 898526 h 3116265"/>
                <a:gd name="connsiteX183" fmla="*/ 1351774 w 2591383"/>
                <a:gd name="connsiteY183" fmla="*/ 1052920 h 3116265"/>
                <a:gd name="connsiteX184" fmla="*/ 1445581 w 2591383"/>
                <a:gd name="connsiteY184" fmla="*/ 988903 h 3116265"/>
                <a:gd name="connsiteX185" fmla="*/ 1456838 w 2591383"/>
                <a:gd name="connsiteY185" fmla="*/ 898526 h 3116265"/>
                <a:gd name="connsiteX186" fmla="*/ 1581962 w 2591383"/>
                <a:gd name="connsiteY186" fmla="*/ 884240 h 3116265"/>
                <a:gd name="connsiteX187" fmla="*/ 1615844 w 2591383"/>
                <a:gd name="connsiteY187" fmla="*/ 933254 h 3116265"/>
                <a:gd name="connsiteX188" fmla="*/ 1713725 w 2591383"/>
                <a:gd name="connsiteY188" fmla="*/ 959647 h 3116265"/>
                <a:gd name="connsiteX189" fmla="*/ 1709960 w 2591383"/>
                <a:gd name="connsiteY189" fmla="*/ 955876 h 3116265"/>
                <a:gd name="connsiteX190" fmla="*/ 1581962 w 2591383"/>
                <a:gd name="connsiteY190" fmla="*/ 884240 h 3116265"/>
                <a:gd name="connsiteX191" fmla="*/ 1439087 w 2591383"/>
                <a:gd name="connsiteY191" fmla="*/ 861021 h 3116265"/>
                <a:gd name="connsiteX192" fmla="*/ 1269224 w 2591383"/>
                <a:gd name="connsiteY192" fmla="*/ 1034456 h 3116265"/>
                <a:gd name="connsiteX193" fmla="*/ 1284323 w 2591383"/>
                <a:gd name="connsiteY193" fmla="*/ 1038226 h 3116265"/>
                <a:gd name="connsiteX194" fmla="*/ 1439087 w 2591383"/>
                <a:gd name="connsiteY194" fmla="*/ 861021 h 3116265"/>
                <a:gd name="connsiteX195" fmla="*/ 1113669 w 2591383"/>
                <a:gd name="connsiteY195" fmla="*/ 852362 h 3116265"/>
                <a:gd name="connsiteX196" fmla="*/ 1106627 w 2591383"/>
                <a:gd name="connsiteY196" fmla="*/ 853653 h 3116265"/>
                <a:gd name="connsiteX197" fmla="*/ 1058208 w 2591383"/>
                <a:gd name="connsiteY197" fmla="*/ 1071564 h 3116265"/>
                <a:gd name="connsiteX198" fmla="*/ 1121525 w 2591383"/>
                <a:gd name="connsiteY198" fmla="*/ 872439 h 3116265"/>
                <a:gd name="connsiteX199" fmla="*/ 1113669 w 2591383"/>
                <a:gd name="connsiteY199" fmla="*/ 852362 h 3116265"/>
                <a:gd name="connsiteX200" fmla="*/ 1061715 w 2591383"/>
                <a:gd name="connsiteY200" fmla="*/ 838201 h 3116265"/>
                <a:gd name="connsiteX201" fmla="*/ 1031779 w 2591383"/>
                <a:gd name="connsiteY201" fmla="*/ 868486 h 3116265"/>
                <a:gd name="connsiteX202" fmla="*/ 1028037 w 2591383"/>
                <a:gd name="connsiteY202" fmla="*/ 936626 h 3116265"/>
                <a:gd name="connsiteX203" fmla="*/ 1061715 w 2591383"/>
                <a:gd name="connsiteY203" fmla="*/ 838201 h 3116265"/>
                <a:gd name="connsiteX204" fmla="*/ 538715 w 2591383"/>
                <a:gd name="connsiteY204" fmla="*/ 835026 h 3116265"/>
                <a:gd name="connsiteX205" fmla="*/ 519924 w 2591383"/>
                <a:gd name="connsiteY205" fmla="*/ 842546 h 3116265"/>
                <a:gd name="connsiteX206" fmla="*/ 692800 w 2591383"/>
                <a:gd name="connsiteY206" fmla="*/ 977901 h 3116265"/>
                <a:gd name="connsiteX207" fmla="*/ 704074 w 2591383"/>
                <a:gd name="connsiteY207" fmla="*/ 974141 h 3116265"/>
                <a:gd name="connsiteX208" fmla="*/ 538715 w 2591383"/>
                <a:gd name="connsiteY208" fmla="*/ 835026 h 3116265"/>
                <a:gd name="connsiteX209" fmla="*/ 1608968 w 2591383"/>
                <a:gd name="connsiteY209" fmla="*/ 810389 h 3116265"/>
                <a:gd name="connsiteX210" fmla="*/ 1566087 w 2591383"/>
                <a:gd name="connsiteY210" fmla="*/ 816406 h 3116265"/>
                <a:gd name="connsiteX211" fmla="*/ 1566087 w 2591383"/>
                <a:gd name="connsiteY211" fmla="*/ 823958 h 3116265"/>
                <a:gd name="connsiteX212" fmla="*/ 1751825 w 2591383"/>
                <a:gd name="connsiteY212" fmla="*/ 933452 h 3116265"/>
                <a:gd name="connsiteX213" fmla="*/ 1717710 w 2591383"/>
                <a:gd name="connsiteY213" fmla="*/ 873041 h 3116265"/>
                <a:gd name="connsiteX214" fmla="*/ 1608968 w 2591383"/>
                <a:gd name="connsiteY214" fmla="*/ 810389 h 3116265"/>
                <a:gd name="connsiteX215" fmla="*/ 108761 w 2591383"/>
                <a:gd name="connsiteY215" fmla="*/ 741361 h 3116265"/>
                <a:gd name="connsiteX216" fmla="*/ 191311 w 2591383"/>
                <a:gd name="connsiteY216" fmla="*/ 827086 h 3116265"/>
                <a:gd name="connsiteX217" fmla="*/ 108761 w 2591383"/>
                <a:gd name="connsiteY217" fmla="*/ 741361 h 3116265"/>
                <a:gd name="connsiteX218" fmla="*/ 1386211 w 2591383"/>
                <a:gd name="connsiteY218" fmla="*/ 738189 h 3116265"/>
                <a:gd name="connsiteX219" fmla="*/ 1261286 w 2591383"/>
                <a:gd name="connsiteY219" fmla="*/ 783013 h 3116265"/>
                <a:gd name="connsiteX220" fmla="*/ 1299142 w 2591383"/>
                <a:gd name="connsiteY220" fmla="*/ 801689 h 3116265"/>
                <a:gd name="connsiteX221" fmla="*/ 1389996 w 2591383"/>
                <a:gd name="connsiteY221" fmla="*/ 760601 h 3116265"/>
                <a:gd name="connsiteX222" fmla="*/ 1386211 w 2591383"/>
                <a:gd name="connsiteY222" fmla="*/ 738189 h 3116265"/>
                <a:gd name="connsiteX223" fmla="*/ 128374 w 2591383"/>
                <a:gd name="connsiteY223" fmla="*/ 696911 h 3116265"/>
                <a:gd name="connsiteX224" fmla="*/ 124636 w 2591383"/>
                <a:gd name="connsiteY224" fmla="*/ 704356 h 3116265"/>
                <a:gd name="connsiteX225" fmla="*/ 240524 w 2591383"/>
                <a:gd name="connsiteY225" fmla="*/ 801138 h 3116265"/>
                <a:gd name="connsiteX226" fmla="*/ 236786 w 2591383"/>
                <a:gd name="connsiteY226" fmla="*/ 786249 h 3116265"/>
                <a:gd name="connsiteX227" fmla="*/ 128374 w 2591383"/>
                <a:gd name="connsiteY227" fmla="*/ 696911 h 3116265"/>
                <a:gd name="connsiteX228" fmla="*/ 1254443 w 2591383"/>
                <a:gd name="connsiteY228" fmla="*/ 685272 h 3116265"/>
                <a:gd name="connsiteX229" fmla="*/ 1167624 w 2591383"/>
                <a:gd name="connsiteY229" fmla="*/ 714906 h 3116265"/>
                <a:gd name="connsiteX230" fmla="*/ 1243119 w 2591383"/>
                <a:gd name="connsiteY230" fmla="*/ 740835 h 3116265"/>
                <a:gd name="connsiteX231" fmla="*/ 1337487 w 2591383"/>
                <a:gd name="connsiteY231" fmla="*/ 714906 h 3116265"/>
                <a:gd name="connsiteX232" fmla="*/ 1254443 w 2591383"/>
                <a:gd name="connsiteY232" fmla="*/ 685272 h 3116265"/>
                <a:gd name="connsiteX233" fmla="*/ 1829612 w 2591383"/>
                <a:gd name="connsiteY233" fmla="*/ 620715 h 3116265"/>
                <a:gd name="connsiteX234" fmla="*/ 1664647 w 2591383"/>
                <a:gd name="connsiteY234" fmla="*/ 635796 h 3116265"/>
                <a:gd name="connsiteX235" fmla="*/ 1653399 w 2591383"/>
                <a:gd name="connsiteY235" fmla="*/ 643337 h 3116265"/>
                <a:gd name="connsiteX236" fmla="*/ 1762126 w 2591383"/>
                <a:gd name="connsiteY236" fmla="*/ 669729 h 3116265"/>
                <a:gd name="connsiteX237" fmla="*/ 1829612 w 2591383"/>
                <a:gd name="connsiteY237" fmla="*/ 620715 h 3116265"/>
                <a:gd name="connsiteX238" fmla="*/ 127811 w 2591383"/>
                <a:gd name="connsiteY238" fmla="*/ 565148 h 3116265"/>
                <a:gd name="connsiteX239" fmla="*/ 150036 w 2591383"/>
                <a:gd name="connsiteY239" fmla="*/ 590548 h 3116265"/>
                <a:gd name="connsiteX240" fmla="*/ 150036 w 2591383"/>
                <a:gd name="connsiteY240" fmla="*/ 579662 h 3116265"/>
                <a:gd name="connsiteX241" fmla="*/ 127811 w 2591383"/>
                <a:gd name="connsiteY241" fmla="*/ 565148 h 3116265"/>
                <a:gd name="connsiteX242" fmla="*/ 1725337 w 2591383"/>
                <a:gd name="connsiteY242" fmla="*/ 519115 h 3116265"/>
                <a:gd name="connsiteX243" fmla="*/ 1589899 w 2591383"/>
                <a:gd name="connsiteY243" fmla="*/ 582986 h 3116265"/>
                <a:gd name="connsiteX244" fmla="*/ 1864537 w 2591383"/>
                <a:gd name="connsiteY244" fmla="*/ 564200 h 3116265"/>
                <a:gd name="connsiteX245" fmla="*/ 1725337 w 2591383"/>
                <a:gd name="connsiteY245" fmla="*/ 519115 h 3116265"/>
                <a:gd name="connsiteX246" fmla="*/ 963307 w 2591383"/>
                <a:gd name="connsiteY246" fmla="*/ 492457 h 3116265"/>
                <a:gd name="connsiteX247" fmla="*/ 903569 w 2591383"/>
                <a:gd name="connsiteY247" fmla="*/ 505130 h 3116265"/>
                <a:gd name="connsiteX248" fmla="*/ 850888 w 2591383"/>
                <a:gd name="connsiteY248" fmla="*/ 745436 h 3116265"/>
                <a:gd name="connsiteX249" fmla="*/ 854651 w 2591383"/>
                <a:gd name="connsiteY249" fmla="*/ 914401 h 3116265"/>
                <a:gd name="connsiteX250" fmla="*/ 978829 w 2591383"/>
                <a:gd name="connsiteY250" fmla="*/ 805512 h 3116265"/>
                <a:gd name="connsiteX251" fmla="*/ 1008932 w 2591383"/>
                <a:gd name="connsiteY251" fmla="*/ 527659 h 3116265"/>
                <a:gd name="connsiteX252" fmla="*/ 963307 w 2591383"/>
                <a:gd name="connsiteY252" fmla="*/ 492457 h 3116265"/>
                <a:gd name="connsiteX253" fmla="*/ 828252 w 2591383"/>
                <a:gd name="connsiteY253" fmla="*/ 466726 h 3116265"/>
                <a:gd name="connsiteX254" fmla="*/ 741433 w 2591383"/>
                <a:gd name="connsiteY254" fmla="*/ 526807 h 3116265"/>
                <a:gd name="connsiteX255" fmla="*/ 741433 w 2591383"/>
                <a:gd name="connsiteY255" fmla="*/ 767130 h 3116265"/>
                <a:gd name="connsiteX256" fmla="*/ 813153 w 2591383"/>
                <a:gd name="connsiteY256" fmla="*/ 857251 h 3116265"/>
                <a:gd name="connsiteX257" fmla="*/ 832026 w 2591383"/>
                <a:gd name="connsiteY257" fmla="*/ 684519 h 3116265"/>
                <a:gd name="connsiteX258" fmla="*/ 865999 w 2591383"/>
                <a:gd name="connsiteY258" fmla="*/ 489256 h 3116265"/>
                <a:gd name="connsiteX259" fmla="*/ 828252 w 2591383"/>
                <a:gd name="connsiteY259" fmla="*/ 466726 h 3116265"/>
                <a:gd name="connsiteX260" fmla="*/ 150610 w 2591383"/>
                <a:gd name="connsiteY260" fmla="*/ 466723 h 3116265"/>
                <a:gd name="connsiteX261" fmla="*/ 154359 w 2591383"/>
                <a:gd name="connsiteY261" fmla="*/ 526759 h 3116265"/>
                <a:gd name="connsiteX262" fmla="*/ 323074 w 2591383"/>
                <a:gd name="connsiteY262" fmla="*/ 673098 h 3116265"/>
                <a:gd name="connsiteX263" fmla="*/ 150610 w 2591383"/>
                <a:gd name="connsiteY263" fmla="*/ 466723 h 3116265"/>
                <a:gd name="connsiteX264" fmla="*/ 1438293 w 2591383"/>
                <a:gd name="connsiteY264" fmla="*/ 414339 h 3116265"/>
                <a:gd name="connsiteX265" fmla="*/ 1438293 w 2591383"/>
                <a:gd name="connsiteY265" fmla="*/ 428627 h 3116265"/>
                <a:gd name="connsiteX266" fmla="*/ 1442262 w 2591383"/>
                <a:gd name="connsiteY266" fmla="*/ 421483 h 3116265"/>
                <a:gd name="connsiteX267" fmla="*/ 1438293 w 2591383"/>
                <a:gd name="connsiteY267" fmla="*/ 414339 h 3116265"/>
                <a:gd name="connsiteX268" fmla="*/ 836413 w 2591383"/>
                <a:gd name="connsiteY268" fmla="*/ 414339 h 3116265"/>
                <a:gd name="connsiteX269" fmla="*/ 866432 w 2591383"/>
                <a:gd name="connsiteY269" fmla="*/ 452042 h 3116265"/>
                <a:gd name="connsiteX270" fmla="*/ 956486 w 2591383"/>
                <a:gd name="connsiteY270" fmla="*/ 452042 h 3116265"/>
                <a:gd name="connsiteX271" fmla="*/ 836413 w 2591383"/>
                <a:gd name="connsiteY271" fmla="*/ 414339 h 3116265"/>
                <a:gd name="connsiteX272" fmla="*/ 674736 w 2591383"/>
                <a:gd name="connsiteY272" fmla="*/ 346124 h 3116265"/>
                <a:gd name="connsiteX273" fmla="*/ 459456 w 2591383"/>
                <a:gd name="connsiteY273" fmla="*/ 406400 h 3116265"/>
                <a:gd name="connsiteX274" fmla="*/ 399274 w 2591383"/>
                <a:gd name="connsiteY274" fmla="*/ 432719 h 3116265"/>
                <a:gd name="connsiteX275" fmla="*/ 504593 w 2591383"/>
                <a:gd name="connsiteY275" fmla="*/ 507916 h 3116265"/>
                <a:gd name="connsiteX276" fmla="*/ 786696 w 2591383"/>
                <a:gd name="connsiteY276" fmla="*/ 459038 h 3116265"/>
                <a:gd name="connsiteX277" fmla="*/ 749082 w 2591383"/>
                <a:gd name="connsiteY277" fmla="*/ 346242 h 3116265"/>
                <a:gd name="connsiteX278" fmla="*/ 674736 w 2591383"/>
                <a:gd name="connsiteY278" fmla="*/ 346124 h 3116265"/>
                <a:gd name="connsiteX279" fmla="*/ 786868 w 2591383"/>
                <a:gd name="connsiteY279" fmla="*/ 328614 h 3116265"/>
                <a:gd name="connsiteX280" fmla="*/ 779297 w 2591383"/>
                <a:gd name="connsiteY280" fmla="*/ 347414 h 3116265"/>
                <a:gd name="connsiteX281" fmla="*/ 824724 w 2591383"/>
                <a:gd name="connsiteY281" fmla="*/ 396292 h 3116265"/>
                <a:gd name="connsiteX282" fmla="*/ 786868 w 2591383"/>
                <a:gd name="connsiteY282" fmla="*/ 328614 h 3116265"/>
                <a:gd name="connsiteX283" fmla="*/ 779480 w 2591383"/>
                <a:gd name="connsiteY283" fmla="*/ 274639 h 3116265"/>
                <a:gd name="connsiteX284" fmla="*/ 775511 w 2591383"/>
                <a:gd name="connsiteY284" fmla="*/ 286545 h 3116265"/>
                <a:gd name="connsiteX285" fmla="*/ 787417 w 2591383"/>
                <a:gd name="connsiteY285" fmla="*/ 290514 h 3116265"/>
                <a:gd name="connsiteX286" fmla="*/ 779480 w 2591383"/>
                <a:gd name="connsiteY286" fmla="*/ 274639 h 3116265"/>
                <a:gd name="connsiteX287" fmla="*/ 1792434 w 2591383"/>
                <a:gd name="connsiteY287" fmla="*/ 219077 h 3116265"/>
                <a:gd name="connsiteX288" fmla="*/ 1691499 w 2591383"/>
                <a:gd name="connsiteY288" fmla="*/ 400052 h 3116265"/>
                <a:gd name="connsiteX289" fmla="*/ 1777481 w 2591383"/>
                <a:gd name="connsiteY289" fmla="*/ 305794 h 3116265"/>
                <a:gd name="connsiteX290" fmla="*/ 1792434 w 2591383"/>
                <a:gd name="connsiteY290" fmla="*/ 219077 h 3116265"/>
                <a:gd name="connsiteX291" fmla="*/ 1841544 w 2591383"/>
                <a:gd name="connsiteY291" fmla="*/ 204790 h 3116265"/>
                <a:gd name="connsiteX292" fmla="*/ 1751824 w 2591383"/>
                <a:gd name="connsiteY292" fmla="*/ 403661 h 3116265"/>
                <a:gd name="connsiteX293" fmla="*/ 1781731 w 2591383"/>
                <a:gd name="connsiteY293" fmla="*/ 411165 h 3116265"/>
                <a:gd name="connsiteX294" fmla="*/ 1860235 w 2591383"/>
                <a:gd name="connsiteY294" fmla="*/ 313606 h 3116265"/>
                <a:gd name="connsiteX295" fmla="*/ 1841544 w 2591383"/>
                <a:gd name="connsiteY295" fmla="*/ 204790 h 3116265"/>
                <a:gd name="connsiteX296" fmla="*/ 1547037 w 2591383"/>
                <a:gd name="connsiteY296" fmla="*/ 188914 h 3116265"/>
                <a:gd name="connsiteX297" fmla="*/ 1423403 w 2591383"/>
                <a:gd name="connsiteY297" fmla="*/ 282868 h 3116265"/>
                <a:gd name="connsiteX298" fmla="*/ 1359712 w 2591383"/>
                <a:gd name="connsiteY298" fmla="*/ 324208 h 3116265"/>
                <a:gd name="connsiteX299" fmla="*/ 1423403 w 2591383"/>
                <a:gd name="connsiteY299" fmla="*/ 373064 h 3116265"/>
                <a:gd name="connsiteX300" fmla="*/ 1547037 w 2591383"/>
                <a:gd name="connsiteY300" fmla="*/ 188914 h 3116265"/>
                <a:gd name="connsiteX301" fmla="*/ 2075675 w 2591383"/>
                <a:gd name="connsiteY301" fmla="*/ 34927 h 3116265"/>
                <a:gd name="connsiteX302" fmla="*/ 2015026 w 2591383"/>
                <a:gd name="connsiteY302" fmla="*/ 53727 h 3116265"/>
                <a:gd name="connsiteX303" fmla="*/ 1889937 w 2591383"/>
                <a:gd name="connsiteY303" fmla="*/ 87566 h 3116265"/>
                <a:gd name="connsiteX304" fmla="*/ 1977120 w 2591383"/>
                <a:gd name="connsiteY304" fmla="*/ 106365 h 3116265"/>
                <a:gd name="connsiteX305" fmla="*/ 2075675 w 2591383"/>
                <a:gd name="connsiteY305" fmla="*/ 34927 h 3116265"/>
                <a:gd name="connsiteX306" fmla="*/ 1733157 w 2591383"/>
                <a:gd name="connsiteY306" fmla="*/ 0 h 3116265"/>
                <a:gd name="connsiteX307" fmla="*/ 1857156 w 2591383"/>
                <a:gd name="connsiteY307" fmla="*/ 0 h 3116265"/>
                <a:gd name="connsiteX308" fmla="*/ 1856292 w 2591383"/>
                <a:gd name="connsiteY308" fmla="*/ 258 h 3116265"/>
                <a:gd name="connsiteX309" fmla="*/ 1818499 w 2591383"/>
                <a:gd name="connsiteY309" fmla="*/ 19880 h 3116265"/>
                <a:gd name="connsiteX310" fmla="*/ 1983990 w 2591383"/>
                <a:gd name="connsiteY310" fmla="*/ 42243 h 3116265"/>
                <a:gd name="connsiteX311" fmla="*/ 2053277 w 2591383"/>
                <a:gd name="connsiteY311" fmla="*/ 8700 h 3116265"/>
                <a:gd name="connsiteX312" fmla="*/ 2055257 w 2591383"/>
                <a:gd name="connsiteY312" fmla="*/ 0 h 3116265"/>
                <a:gd name="connsiteX313" fmla="*/ 2137802 w 2591383"/>
                <a:gd name="connsiteY313" fmla="*/ 0 h 3116265"/>
                <a:gd name="connsiteX314" fmla="*/ 2128474 w 2591383"/>
                <a:gd name="connsiteY314" fmla="*/ 11345 h 3116265"/>
                <a:gd name="connsiteX315" fmla="*/ 2034180 w 2591383"/>
                <a:gd name="connsiteY315" fmla="*/ 113824 h 3116265"/>
                <a:gd name="connsiteX316" fmla="*/ 1891034 w 2591383"/>
                <a:gd name="connsiteY316" fmla="*/ 117580 h 3116265"/>
                <a:gd name="connsiteX317" fmla="*/ 1830762 w 2591383"/>
                <a:gd name="connsiteY317" fmla="*/ 83773 h 3116265"/>
                <a:gd name="connsiteX318" fmla="*/ 1883500 w 2591383"/>
                <a:gd name="connsiteY318" fmla="*/ 245297 h 3116265"/>
                <a:gd name="connsiteX319" fmla="*/ 1804392 w 2591383"/>
                <a:gd name="connsiteY319" fmla="*/ 429359 h 3116265"/>
                <a:gd name="connsiteX320" fmla="*/ 1631110 w 2591383"/>
                <a:gd name="connsiteY320" fmla="*/ 466923 h 3116265"/>
                <a:gd name="connsiteX321" fmla="*/ 1608508 w 2591383"/>
                <a:gd name="connsiteY321" fmla="*/ 440628 h 3116265"/>
                <a:gd name="connsiteX322" fmla="*/ 1796858 w 2591383"/>
                <a:gd name="connsiteY322" fmla="*/ 177682 h 3116265"/>
                <a:gd name="connsiteX323" fmla="*/ 1740353 w 2591383"/>
                <a:gd name="connsiteY323" fmla="*/ 4889 h 3116265"/>
                <a:gd name="connsiteX324" fmla="*/ 403270 w 2591383"/>
                <a:gd name="connsiteY324" fmla="*/ 0 h 3116265"/>
                <a:gd name="connsiteX325" fmla="*/ 449420 w 2591383"/>
                <a:gd name="connsiteY325" fmla="*/ 0 h 3116265"/>
                <a:gd name="connsiteX326" fmla="*/ 497115 w 2591383"/>
                <a:gd name="connsiteY326" fmla="*/ 27551 h 3116265"/>
                <a:gd name="connsiteX327" fmla="*/ 493557 w 2591383"/>
                <a:gd name="connsiteY327" fmla="*/ 0 h 3116265"/>
                <a:gd name="connsiteX328" fmla="*/ 526616 w 2591383"/>
                <a:gd name="connsiteY328" fmla="*/ 0 h 3116265"/>
                <a:gd name="connsiteX329" fmla="*/ 534128 w 2591383"/>
                <a:gd name="connsiteY329" fmla="*/ 15874 h 3116265"/>
                <a:gd name="connsiteX330" fmla="*/ 552458 w 2591383"/>
                <a:gd name="connsiteY330" fmla="*/ 1736 h 3116265"/>
                <a:gd name="connsiteX331" fmla="*/ 553818 w 2591383"/>
                <a:gd name="connsiteY331" fmla="*/ 0 h 3116265"/>
                <a:gd name="connsiteX332" fmla="*/ 619691 w 2591383"/>
                <a:gd name="connsiteY332" fmla="*/ 0 h 3116265"/>
                <a:gd name="connsiteX333" fmla="*/ 626647 w 2591383"/>
                <a:gd name="connsiteY333" fmla="*/ 25431 h 3116265"/>
                <a:gd name="connsiteX334" fmla="*/ 613800 w 2591383"/>
                <a:gd name="connsiteY334" fmla="*/ 147518 h 3116265"/>
                <a:gd name="connsiteX335" fmla="*/ 700449 w 2591383"/>
                <a:gd name="connsiteY335" fmla="*/ 196403 h 3116265"/>
                <a:gd name="connsiteX336" fmla="*/ 625102 w 2591383"/>
                <a:gd name="connsiteY336" fmla="*/ 218966 h 3116265"/>
                <a:gd name="connsiteX337" fmla="*/ 421665 w 2591383"/>
                <a:gd name="connsiteY337" fmla="*/ 343059 h 3116265"/>
                <a:gd name="connsiteX338" fmla="*/ 380224 w 2591383"/>
                <a:gd name="connsiteY338" fmla="*/ 403225 h 3116265"/>
                <a:gd name="connsiteX339" fmla="*/ 749424 w 2591383"/>
                <a:gd name="connsiteY339" fmla="*/ 309215 h 3116265"/>
                <a:gd name="connsiteX340" fmla="*/ 790865 w 2591383"/>
                <a:gd name="connsiteY340" fmla="*/ 166320 h 3116265"/>
                <a:gd name="connsiteX341" fmla="*/ 787098 w 2591383"/>
                <a:gd name="connsiteY341" fmla="*/ 162560 h 3116265"/>
                <a:gd name="connsiteX342" fmla="*/ 775796 w 2591383"/>
                <a:gd name="connsiteY342" fmla="*/ 177602 h 3116265"/>
                <a:gd name="connsiteX343" fmla="*/ 760727 w 2591383"/>
                <a:gd name="connsiteY343" fmla="*/ 170081 h 3116265"/>
                <a:gd name="connsiteX344" fmla="*/ 764494 w 2591383"/>
                <a:gd name="connsiteY344" fmla="*/ 139998 h 3116265"/>
                <a:gd name="connsiteX345" fmla="*/ 662775 w 2591383"/>
                <a:gd name="connsiteY345" fmla="*/ 45988 h 3116265"/>
                <a:gd name="connsiteX346" fmla="*/ 662775 w 2591383"/>
                <a:gd name="connsiteY346" fmla="*/ 30946 h 3116265"/>
                <a:gd name="connsiteX347" fmla="*/ 828539 w 2591383"/>
                <a:gd name="connsiteY347" fmla="*/ 151279 h 3116265"/>
                <a:gd name="connsiteX348" fmla="*/ 881282 w 2591383"/>
                <a:gd name="connsiteY348" fmla="*/ 128716 h 3116265"/>
                <a:gd name="connsiteX349" fmla="*/ 883806 w 2591383"/>
                <a:gd name="connsiteY349" fmla="*/ 40546 h 3116265"/>
                <a:gd name="connsiteX350" fmla="*/ 884966 w 2591383"/>
                <a:gd name="connsiteY350" fmla="*/ 0 h 3116265"/>
                <a:gd name="connsiteX351" fmla="*/ 925556 w 2591383"/>
                <a:gd name="connsiteY351" fmla="*/ 0 h 3116265"/>
                <a:gd name="connsiteX352" fmla="*/ 918117 w 2591383"/>
                <a:gd name="connsiteY352" fmla="*/ 17542 h 3116265"/>
                <a:gd name="connsiteX353" fmla="*/ 910640 w 2591383"/>
                <a:gd name="connsiteY353" fmla="*/ 110164 h 3116265"/>
                <a:gd name="connsiteX354" fmla="*/ 959623 w 2591383"/>
                <a:gd name="connsiteY354" fmla="*/ 132761 h 3116265"/>
                <a:gd name="connsiteX355" fmla="*/ 995006 w 2591383"/>
                <a:gd name="connsiteY355" fmla="*/ 43140 h 3116265"/>
                <a:gd name="connsiteX356" fmla="*/ 1022658 w 2591383"/>
                <a:gd name="connsiteY356" fmla="*/ 0 h 3116265"/>
                <a:gd name="connsiteX357" fmla="*/ 1051761 w 2591383"/>
                <a:gd name="connsiteY357" fmla="*/ 0 h 3116265"/>
                <a:gd name="connsiteX358" fmla="*/ 1036733 w 2591383"/>
                <a:gd name="connsiteY358" fmla="*/ 19421 h 3116265"/>
                <a:gd name="connsiteX359" fmla="*/ 1004732 w 2591383"/>
                <a:gd name="connsiteY359" fmla="*/ 83887 h 3116265"/>
                <a:gd name="connsiteX360" fmla="*/ 982101 w 2591383"/>
                <a:gd name="connsiteY360" fmla="*/ 208001 h 3116265"/>
                <a:gd name="connsiteX361" fmla="*/ 1008504 w 2591383"/>
                <a:gd name="connsiteY361" fmla="*/ 196718 h 3116265"/>
                <a:gd name="connsiteX362" fmla="*/ 978329 w 2591383"/>
                <a:gd name="connsiteY362" fmla="*/ 313311 h 3116265"/>
                <a:gd name="connsiteX363" fmla="*/ 1008504 w 2591383"/>
                <a:gd name="connsiteY363" fmla="*/ 358443 h 3116265"/>
                <a:gd name="connsiteX364" fmla="*/ 1023591 w 2591383"/>
                <a:gd name="connsiteY364" fmla="*/ 335877 h 3116265"/>
                <a:gd name="connsiteX365" fmla="*/ 1053765 w 2591383"/>
                <a:gd name="connsiteY365" fmla="*/ 384770 h 3116265"/>
                <a:gd name="connsiteX366" fmla="*/ 1027363 w 2591383"/>
                <a:gd name="connsiteY366" fmla="*/ 403576 h 3116265"/>
                <a:gd name="connsiteX367" fmla="*/ 1016047 w 2591383"/>
                <a:gd name="connsiteY367" fmla="*/ 467513 h 3116265"/>
                <a:gd name="connsiteX368" fmla="*/ 1110342 w 2591383"/>
                <a:gd name="connsiteY368" fmla="*/ 569062 h 3116265"/>
                <a:gd name="connsiteX369" fmla="*/ 1408315 w 2591383"/>
                <a:gd name="connsiteY369" fmla="*/ 561539 h 3116265"/>
                <a:gd name="connsiteX370" fmla="*/ 1434717 w 2591383"/>
                <a:gd name="connsiteY370" fmla="*/ 535212 h 3116265"/>
                <a:gd name="connsiteX371" fmla="*/ 1065081 w 2591383"/>
                <a:gd name="connsiteY371" fmla="*/ 392293 h 3116265"/>
                <a:gd name="connsiteX372" fmla="*/ 1068852 w 2591383"/>
                <a:gd name="connsiteY372" fmla="*/ 384770 h 3116265"/>
                <a:gd name="connsiteX373" fmla="*/ 1215953 w 2591383"/>
                <a:gd name="connsiteY373" fmla="*/ 471274 h 3116265"/>
                <a:gd name="connsiteX374" fmla="*/ 1442261 w 2591383"/>
                <a:gd name="connsiteY374" fmla="*/ 501363 h 3116265"/>
                <a:gd name="connsiteX375" fmla="*/ 1378140 w 2591383"/>
                <a:gd name="connsiteY375" fmla="*/ 388532 h 3116265"/>
                <a:gd name="connsiteX376" fmla="*/ 1076396 w 2591383"/>
                <a:gd name="connsiteY376" fmla="*/ 241851 h 3116265"/>
                <a:gd name="connsiteX377" fmla="*/ 1072624 w 2591383"/>
                <a:gd name="connsiteY377" fmla="*/ 230568 h 3116265"/>
                <a:gd name="connsiteX378" fmla="*/ 1193322 w 2591383"/>
                <a:gd name="connsiteY378" fmla="*/ 117736 h 3116265"/>
                <a:gd name="connsiteX379" fmla="*/ 1225088 w 2591383"/>
                <a:gd name="connsiteY379" fmla="*/ 55209 h 3116265"/>
                <a:gd name="connsiteX380" fmla="*/ 1230817 w 2591383"/>
                <a:gd name="connsiteY380" fmla="*/ 0 h 3116265"/>
                <a:gd name="connsiteX381" fmla="*/ 1264709 w 2591383"/>
                <a:gd name="connsiteY381" fmla="*/ 0 h 3116265"/>
                <a:gd name="connsiteX382" fmla="*/ 1264441 w 2591383"/>
                <a:gd name="connsiteY382" fmla="*/ 18334 h 3116265"/>
                <a:gd name="connsiteX383" fmla="*/ 1137338 w 2591383"/>
                <a:gd name="connsiteY383" fmla="*/ 215429 h 3116265"/>
                <a:gd name="connsiteX384" fmla="*/ 1144870 w 2591383"/>
                <a:gd name="connsiteY384" fmla="*/ 230459 h 3116265"/>
                <a:gd name="connsiteX385" fmla="*/ 1329405 w 2591383"/>
                <a:gd name="connsiteY385" fmla="*/ 286822 h 3116265"/>
                <a:gd name="connsiteX386" fmla="*/ 1408491 w 2591383"/>
                <a:gd name="connsiteY386" fmla="*/ 249247 h 3116265"/>
                <a:gd name="connsiteX387" fmla="*/ 1299277 w 2591383"/>
                <a:gd name="connsiteY387" fmla="*/ 136520 h 3116265"/>
                <a:gd name="connsiteX388" fmla="*/ 1297887 w 2591383"/>
                <a:gd name="connsiteY388" fmla="*/ 15639 h 3116265"/>
                <a:gd name="connsiteX389" fmla="*/ 1289349 w 2591383"/>
                <a:gd name="connsiteY389" fmla="*/ 0 h 3116265"/>
                <a:gd name="connsiteX390" fmla="*/ 1347188 w 2591383"/>
                <a:gd name="connsiteY390" fmla="*/ 0 h 3116265"/>
                <a:gd name="connsiteX391" fmla="*/ 1340615 w 2591383"/>
                <a:gd name="connsiteY391" fmla="*/ 12578 h 3116265"/>
                <a:gd name="connsiteX392" fmla="*/ 1324787 w 2591383"/>
                <a:gd name="connsiteY392" fmla="*/ 72442 h 3116265"/>
                <a:gd name="connsiteX393" fmla="*/ 1422695 w 2591383"/>
                <a:gd name="connsiteY393" fmla="*/ 8524 h 3116265"/>
                <a:gd name="connsiteX394" fmla="*/ 1426389 w 2591383"/>
                <a:gd name="connsiteY394" fmla="*/ 0 h 3116265"/>
                <a:gd name="connsiteX395" fmla="*/ 1456391 w 2591383"/>
                <a:gd name="connsiteY395" fmla="*/ 0 h 3116265"/>
                <a:gd name="connsiteX396" fmla="*/ 1427321 w 2591383"/>
                <a:gd name="connsiteY396" fmla="*/ 46338 h 3116265"/>
                <a:gd name="connsiteX397" fmla="*/ 1340703 w 2591383"/>
                <a:gd name="connsiteY397" fmla="*/ 155308 h 3116265"/>
                <a:gd name="connsiteX398" fmla="*/ 1453683 w 2591383"/>
                <a:gd name="connsiteY398" fmla="*/ 226701 h 3116265"/>
                <a:gd name="connsiteX399" fmla="*/ 1581728 w 2591383"/>
                <a:gd name="connsiteY399" fmla="*/ 72641 h 3116265"/>
                <a:gd name="connsiteX400" fmla="*/ 1587646 w 2591383"/>
                <a:gd name="connsiteY400" fmla="*/ 0 h 3116265"/>
                <a:gd name="connsiteX401" fmla="*/ 1619707 w 2591383"/>
                <a:gd name="connsiteY401" fmla="*/ 0 h 3116265"/>
                <a:gd name="connsiteX402" fmla="*/ 1619986 w 2591383"/>
                <a:gd name="connsiteY402" fmla="*/ 16158 h 3116265"/>
                <a:gd name="connsiteX403" fmla="*/ 1616042 w 2591383"/>
                <a:gd name="connsiteY403" fmla="*/ 53722 h 3116265"/>
                <a:gd name="connsiteX404" fmla="*/ 1461594 w 2591383"/>
                <a:gd name="connsiteY404" fmla="*/ 470679 h 3116265"/>
                <a:gd name="connsiteX405" fmla="*/ 1503031 w 2591383"/>
                <a:gd name="connsiteY405" fmla="*/ 534538 h 3116265"/>
                <a:gd name="connsiteX406" fmla="*/ 1548235 w 2591383"/>
                <a:gd name="connsiteY406" fmla="*/ 560832 h 3116265"/>
                <a:gd name="connsiteX407" fmla="*/ 1691382 w 2591383"/>
                <a:gd name="connsiteY407" fmla="*/ 500730 h 3116265"/>
                <a:gd name="connsiteX408" fmla="*/ 1932471 w 2591383"/>
                <a:gd name="connsiteY408" fmla="*/ 523269 h 3116265"/>
                <a:gd name="connsiteX409" fmla="*/ 1940005 w 2591383"/>
                <a:gd name="connsiteY409" fmla="*/ 549563 h 3116265"/>
                <a:gd name="connsiteX410" fmla="*/ 1793091 w 2591383"/>
                <a:gd name="connsiteY410" fmla="*/ 688549 h 3116265"/>
                <a:gd name="connsiteX411" fmla="*/ 1472895 w 2591383"/>
                <a:gd name="connsiteY411" fmla="*/ 560832 h 3116265"/>
                <a:gd name="connsiteX412" fmla="*/ 1446526 w 2591383"/>
                <a:gd name="connsiteY412" fmla="*/ 594640 h 3116265"/>
                <a:gd name="connsiteX413" fmla="*/ 1529400 w 2591383"/>
                <a:gd name="connsiteY413" fmla="*/ 778702 h 3116265"/>
                <a:gd name="connsiteX414" fmla="*/ 1729052 w 2591383"/>
                <a:gd name="connsiteY414" fmla="*/ 857586 h 3116265"/>
                <a:gd name="connsiteX415" fmla="*/ 1808159 w 2591383"/>
                <a:gd name="connsiteY415" fmla="*/ 947739 h 3116265"/>
                <a:gd name="connsiteX416" fmla="*/ 1970141 w 2591383"/>
                <a:gd name="connsiteY416" fmla="*/ 508243 h 3116265"/>
                <a:gd name="connsiteX417" fmla="*/ 2075617 w 2591383"/>
                <a:gd name="connsiteY417" fmla="*/ 158900 h 3116265"/>
                <a:gd name="connsiteX418" fmla="*/ 2237599 w 2591383"/>
                <a:gd name="connsiteY418" fmla="*/ 1132 h 3116265"/>
                <a:gd name="connsiteX419" fmla="*/ 2236202 w 2591383"/>
                <a:gd name="connsiteY419" fmla="*/ 0 h 3116265"/>
                <a:gd name="connsiteX420" fmla="*/ 2277637 w 2591383"/>
                <a:gd name="connsiteY420" fmla="*/ 0 h 3116265"/>
                <a:gd name="connsiteX421" fmla="*/ 2289740 w 2591383"/>
                <a:gd name="connsiteY421" fmla="*/ 12520 h 3116265"/>
                <a:gd name="connsiteX422" fmla="*/ 1969628 w 2591383"/>
                <a:gd name="connsiteY422" fmla="*/ 617487 h 3116265"/>
                <a:gd name="connsiteX423" fmla="*/ 1871711 w 2591383"/>
                <a:gd name="connsiteY423" fmla="*/ 914335 h 3116265"/>
                <a:gd name="connsiteX424" fmla="*/ 1419789 w 2591383"/>
                <a:gd name="connsiteY424" fmla="*/ 1147304 h 3116265"/>
                <a:gd name="connsiteX425" fmla="*/ 1370831 w 2591383"/>
                <a:gd name="connsiteY425" fmla="*/ 1147304 h 3116265"/>
                <a:gd name="connsiteX426" fmla="*/ 1359533 w 2591383"/>
                <a:gd name="connsiteY426" fmla="*/ 1369000 h 3116265"/>
                <a:gd name="connsiteX427" fmla="*/ 1141104 w 2591383"/>
                <a:gd name="connsiteY427" fmla="*/ 1793604 h 3116265"/>
                <a:gd name="connsiteX428" fmla="*/ 647755 w 2591383"/>
                <a:gd name="connsiteY428" fmla="*/ 1962694 h 3116265"/>
                <a:gd name="connsiteX429" fmla="*/ 636457 w 2591383"/>
                <a:gd name="connsiteY429" fmla="*/ 1981482 h 3116265"/>
                <a:gd name="connsiteX430" fmla="*/ 617627 w 2591383"/>
                <a:gd name="connsiteY430" fmla="*/ 2203178 h 3116265"/>
                <a:gd name="connsiteX431" fmla="*/ 625159 w 2591383"/>
                <a:gd name="connsiteY431" fmla="*/ 2210693 h 3116265"/>
                <a:gd name="connsiteX432" fmla="*/ 674118 w 2591383"/>
                <a:gd name="connsiteY432" fmla="*/ 2097966 h 3116265"/>
                <a:gd name="connsiteX433" fmla="*/ 659053 w 2591383"/>
                <a:gd name="connsiteY433" fmla="*/ 2004027 h 3116265"/>
                <a:gd name="connsiteX434" fmla="*/ 997995 w 2591383"/>
                <a:gd name="connsiteY434" fmla="*/ 1925119 h 3116265"/>
                <a:gd name="connsiteX435" fmla="*/ 1265382 w 2591383"/>
                <a:gd name="connsiteY435" fmla="*/ 1744756 h 3116265"/>
                <a:gd name="connsiteX436" fmla="*/ 1400959 w 2591383"/>
                <a:gd name="connsiteY436" fmla="*/ 1177364 h 3116265"/>
                <a:gd name="connsiteX437" fmla="*/ 1604324 w 2591383"/>
                <a:gd name="connsiteY437" fmla="*/ 1139789 h 3116265"/>
                <a:gd name="connsiteX438" fmla="*/ 1901840 w 2591383"/>
                <a:gd name="connsiteY438" fmla="*/ 951910 h 3116265"/>
                <a:gd name="connsiteX439" fmla="*/ 2093907 w 2591383"/>
                <a:gd name="connsiteY439" fmla="*/ 290580 h 3116265"/>
                <a:gd name="connsiteX440" fmla="*/ 2357528 w 2591383"/>
                <a:gd name="connsiteY440" fmla="*/ 5005 h 3116265"/>
                <a:gd name="connsiteX441" fmla="*/ 2357528 w 2591383"/>
                <a:gd name="connsiteY441" fmla="*/ 3596 h 3116265"/>
                <a:gd name="connsiteX442" fmla="*/ 2357528 w 2591383"/>
                <a:gd name="connsiteY442" fmla="*/ 0 h 3116265"/>
                <a:gd name="connsiteX443" fmla="*/ 2561429 w 2591383"/>
                <a:gd name="connsiteY443" fmla="*/ 0 h 3116265"/>
                <a:gd name="connsiteX444" fmla="*/ 2549595 w 2591383"/>
                <a:gd name="connsiteY444" fmla="*/ 27551 h 3116265"/>
                <a:gd name="connsiteX445" fmla="*/ 2591021 w 2591383"/>
                <a:gd name="connsiteY445" fmla="*/ 35066 h 3116265"/>
                <a:gd name="connsiteX446" fmla="*/ 2591021 w 2591383"/>
                <a:gd name="connsiteY446" fmla="*/ 42581 h 3116265"/>
                <a:gd name="connsiteX447" fmla="*/ 2248313 w 2591383"/>
                <a:gd name="connsiteY447" fmla="*/ 335670 h 3116265"/>
                <a:gd name="connsiteX448" fmla="*/ 2090141 w 2591383"/>
                <a:gd name="connsiteY448" fmla="*/ 906820 h 3116265"/>
                <a:gd name="connsiteX449" fmla="*/ 1807689 w 2591383"/>
                <a:gd name="connsiteY449" fmla="*/ 1248758 h 3116265"/>
                <a:gd name="connsiteX450" fmla="*/ 1581728 w 2591383"/>
                <a:gd name="connsiteY450" fmla="*/ 1342697 h 3116265"/>
                <a:gd name="connsiteX451" fmla="*/ 1562898 w 2591383"/>
                <a:gd name="connsiteY451" fmla="*/ 1489242 h 3116265"/>
                <a:gd name="connsiteX452" fmla="*/ 1254084 w 2591383"/>
                <a:gd name="connsiteY452" fmla="*/ 1985240 h 3116265"/>
                <a:gd name="connsiteX453" fmla="*/ 862418 w 2591383"/>
                <a:gd name="connsiteY453" fmla="*/ 2143057 h 3116265"/>
                <a:gd name="connsiteX454" fmla="*/ 802162 w 2591383"/>
                <a:gd name="connsiteY454" fmla="*/ 2379783 h 3116265"/>
                <a:gd name="connsiteX455" fmla="*/ 301282 w 2591383"/>
                <a:gd name="connsiteY455" fmla="*/ 3011054 h 3116265"/>
                <a:gd name="connsiteX456" fmla="*/ 0 w 2591383"/>
                <a:gd name="connsiteY456" fmla="*/ 3116265 h 3116265"/>
                <a:gd name="connsiteX457" fmla="*/ 0 w 2591383"/>
                <a:gd name="connsiteY457" fmla="*/ 3086205 h 3116265"/>
                <a:gd name="connsiteX458" fmla="*/ 338942 w 2591383"/>
                <a:gd name="connsiteY458" fmla="*/ 2958448 h 3116265"/>
                <a:gd name="connsiteX459" fmla="*/ 734374 w 2591383"/>
                <a:gd name="connsiteY459" fmla="*/ 2522571 h 3116265"/>
                <a:gd name="connsiteX460" fmla="*/ 805928 w 2591383"/>
                <a:gd name="connsiteY460" fmla="*/ 2252026 h 3116265"/>
                <a:gd name="connsiteX461" fmla="*/ 839822 w 2591383"/>
                <a:gd name="connsiteY461" fmla="*/ 2124269 h 3116265"/>
                <a:gd name="connsiteX462" fmla="*/ 1084614 w 2591383"/>
                <a:gd name="connsiteY462" fmla="*/ 2060391 h 3116265"/>
                <a:gd name="connsiteX463" fmla="*/ 1540302 w 2591383"/>
                <a:gd name="connsiteY463" fmla="*/ 1459181 h 3116265"/>
                <a:gd name="connsiteX464" fmla="*/ 1559132 w 2591383"/>
                <a:gd name="connsiteY464" fmla="*/ 1320151 h 3116265"/>
                <a:gd name="connsiteX465" fmla="*/ 2048714 w 2591383"/>
                <a:gd name="connsiteY465" fmla="*/ 944395 h 3116265"/>
                <a:gd name="connsiteX466" fmla="*/ 2180525 w 2591383"/>
                <a:gd name="connsiteY466" fmla="*/ 433367 h 3116265"/>
                <a:gd name="connsiteX467" fmla="*/ 2530765 w 2591383"/>
                <a:gd name="connsiteY467" fmla="*/ 35066 h 3116265"/>
                <a:gd name="connsiteX468" fmla="*/ 2523233 w 2591383"/>
                <a:gd name="connsiteY468" fmla="*/ 35066 h 3116265"/>
                <a:gd name="connsiteX469" fmla="*/ 2161695 w 2591383"/>
                <a:gd name="connsiteY469" fmla="*/ 392034 h 3116265"/>
                <a:gd name="connsiteX470" fmla="*/ 2029884 w 2591383"/>
                <a:gd name="connsiteY470" fmla="*/ 899305 h 3116265"/>
                <a:gd name="connsiteX471" fmla="*/ 1600558 w 2591383"/>
                <a:gd name="connsiteY471" fmla="*/ 1278818 h 3116265"/>
                <a:gd name="connsiteX472" fmla="*/ 1510174 w 2591383"/>
                <a:gd name="connsiteY472" fmla="*/ 1312636 h 3116265"/>
                <a:gd name="connsiteX473" fmla="*/ 1374597 w 2591383"/>
                <a:gd name="connsiteY473" fmla="*/ 1782331 h 3116265"/>
                <a:gd name="connsiteX474" fmla="*/ 805928 w 2591383"/>
                <a:gd name="connsiteY474" fmla="*/ 2116754 h 3116265"/>
                <a:gd name="connsiteX475" fmla="*/ 749438 w 2591383"/>
                <a:gd name="connsiteY475" fmla="*/ 2267057 h 3116265"/>
                <a:gd name="connsiteX476" fmla="*/ 576201 w 2591383"/>
                <a:gd name="connsiteY476" fmla="*/ 2684146 h 3116265"/>
                <a:gd name="connsiteX477" fmla="*/ 154407 w 2591383"/>
                <a:gd name="connsiteY477" fmla="*/ 3007296 h 3116265"/>
                <a:gd name="connsiteX478" fmla="*/ 0 w 2591383"/>
                <a:gd name="connsiteY478" fmla="*/ 3048629 h 3116265"/>
                <a:gd name="connsiteX479" fmla="*/ 0 w 2591383"/>
                <a:gd name="connsiteY479" fmla="*/ 2920872 h 3116265"/>
                <a:gd name="connsiteX480" fmla="*/ 37660 w 2591383"/>
                <a:gd name="connsiteY480" fmla="*/ 2913357 h 3116265"/>
                <a:gd name="connsiteX481" fmla="*/ 335176 w 2591383"/>
                <a:gd name="connsiteY481" fmla="*/ 2721721 h 3116265"/>
                <a:gd name="connsiteX482" fmla="*/ 316346 w 2591383"/>
                <a:gd name="connsiteY482" fmla="*/ 2721721 h 3116265"/>
                <a:gd name="connsiteX483" fmla="*/ 0 w 2591383"/>
                <a:gd name="connsiteY483" fmla="*/ 2883297 h 3116265"/>
                <a:gd name="connsiteX484" fmla="*/ 0 w 2591383"/>
                <a:gd name="connsiteY484" fmla="*/ 2849478 h 3116265"/>
                <a:gd name="connsiteX485" fmla="*/ 33894 w 2591383"/>
                <a:gd name="connsiteY485" fmla="*/ 2845721 h 3116265"/>
                <a:gd name="connsiteX486" fmla="*/ 45192 w 2591383"/>
                <a:gd name="connsiteY486" fmla="*/ 2834448 h 3116265"/>
                <a:gd name="connsiteX487" fmla="*/ 7532 w 2591383"/>
                <a:gd name="connsiteY487" fmla="*/ 2639055 h 3116265"/>
                <a:gd name="connsiteX488" fmla="*/ 105449 w 2591383"/>
                <a:gd name="connsiteY488" fmla="*/ 2518813 h 3116265"/>
                <a:gd name="connsiteX489" fmla="*/ 37660 w 2591383"/>
                <a:gd name="connsiteY489" fmla="*/ 2458692 h 3116265"/>
                <a:gd name="connsiteX490" fmla="*/ 0 w 2591383"/>
                <a:gd name="connsiteY490" fmla="*/ 2503783 h 3116265"/>
                <a:gd name="connsiteX491" fmla="*/ 0 w 2591383"/>
                <a:gd name="connsiteY491" fmla="*/ 2462450 h 3116265"/>
                <a:gd name="connsiteX492" fmla="*/ 26362 w 2591383"/>
                <a:gd name="connsiteY492" fmla="*/ 2421117 h 3116265"/>
                <a:gd name="connsiteX493" fmla="*/ 0 w 2591383"/>
                <a:gd name="connsiteY493" fmla="*/ 2248269 h 3116265"/>
                <a:gd name="connsiteX494" fmla="*/ 0 w 2591383"/>
                <a:gd name="connsiteY494" fmla="*/ 2203178 h 3116265"/>
                <a:gd name="connsiteX495" fmla="*/ 30128 w 2591383"/>
                <a:gd name="connsiteY495" fmla="*/ 2169360 h 3116265"/>
                <a:gd name="connsiteX496" fmla="*/ 33894 w 2591383"/>
                <a:gd name="connsiteY496" fmla="*/ 2124269 h 3116265"/>
                <a:gd name="connsiteX497" fmla="*/ 0 w 2591383"/>
                <a:gd name="connsiteY497" fmla="*/ 2161845 h 3116265"/>
                <a:gd name="connsiteX498" fmla="*/ 0 w 2591383"/>
                <a:gd name="connsiteY498" fmla="*/ 2109239 h 3116265"/>
                <a:gd name="connsiteX499" fmla="*/ 0 w 2591383"/>
                <a:gd name="connsiteY499" fmla="*/ 2079179 h 3116265"/>
                <a:gd name="connsiteX500" fmla="*/ 0 w 2591383"/>
                <a:gd name="connsiteY500" fmla="*/ 2026573 h 3116265"/>
                <a:gd name="connsiteX501" fmla="*/ 33894 w 2591383"/>
                <a:gd name="connsiteY501" fmla="*/ 2067906 h 3116265"/>
                <a:gd name="connsiteX502" fmla="*/ 0 w 2591383"/>
                <a:gd name="connsiteY502" fmla="*/ 1996512 h 3116265"/>
                <a:gd name="connsiteX503" fmla="*/ 0 w 2591383"/>
                <a:gd name="connsiteY503" fmla="*/ 1958937 h 3116265"/>
                <a:gd name="connsiteX504" fmla="*/ 37660 w 2591383"/>
                <a:gd name="connsiteY504" fmla="*/ 1977724 h 3116265"/>
                <a:gd name="connsiteX505" fmla="*/ 158173 w 2591383"/>
                <a:gd name="connsiteY505" fmla="*/ 1834937 h 3116265"/>
                <a:gd name="connsiteX506" fmla="*/ 131811 w 2591383"/>
                <a:gd name="connsiteY506" fmla="*/ 1707180 h 3116265"/>
                <a:gd name="connsiteX507" fmla="*/ 0 w 2591383"/>
                <a:gd name="connsiteY507" fmla="*/ 1853725 h 3116265"/>
                <a:gd name="connsiteX508" fmla="*/ 0 w 2591383"/>
                <a:gd name="connsiteY508" fmla="*/ 1793604 h 3116265"/>
                <a:gd name="connsiteX509" fmla="*/ 79087 w 2591383"/>
                <a:gd name="connsiteY509" fmla="*/ 1707180 h 3116265"/>
                <a:gd name="connsiteX510" fmla="*/ 86619 w 2591383"/>
                <a:gd name="connsiteY510" fmla="*/ 1688392 h 3116265"/>
                <a:gd name="connsiteX511" fmla="*/ 37660 w 2591383"/>
                <a:gd name="connsiteY511" fmla="*/ 1692150 h 3116265"/>
                <a:gd name="connsiteX512" fmla="*/ 0 w 2591383"/>
                <a:gd name="connsiteY512" fmla="*/ 1710938 h 3116265"/>
                <a:gd name="connsiteX513" fmla="*/ 0 w 2591383"/>
                <a:gd name="connsiteY513" fmla="*/ 1677120 h 3116265"/>
                <a:gd name="connsiteX514" fmla="*/ 139343 w 2591383"/>
                <a:gd name="connsiteY514" fmla="*/ 1635786 h 3116265"/>
                <a:gd name="connsiteX515" fmla="*/ 180769 w 2591383"/>
                <a:gd name="connsiteY515" fmla="*/ 1714695 h 3116265"/>
                <a:gd name="connsiteX516" fmla="*/ 112981 w 2591383"/>
                <a:gd name="connsiteY516" fmla="*/ 1973967 h 3116265"/>
                <a:gd name="connsiteX517" fmla="*/ 256089 w 2591383"/>
                <a:gd name="connsiteY517" fmla="*/ 2019058 h 3116265"/>
                <a:gd name="connsiteX518" fmla="*/ 497115 w 2591383"/>
                <a:gd name="connsiteY518" fmla="*/ 1853725 h 3116265"/>
                <a:gd name="connsiteX519" fmla="*/ 451922 w 2591383"/>
                <a:gd name="connsiteY519" fmla="*/ 1801119 h 3116265"/>
                <a:gd name="connsiteX520" fmla="*/ 384134 w 2591383"/>
                <a:gd name="connsiteY520" fmla="*/ 1714695 h 3116265"/>
                <a:gd name="connsiteX521" fmla="*/ 640223 w 2591383"/>
                <a:gd name="connsiteY521" fmla="*/ 1729725 h 3116265"/>
                <a:gd name="connsiteX522" fmla="*/ 719310 w 2591383"/>
                <a:gd name="connsiteY522" fmla="*/ 1786089 h 3116265"/>
                <a:gd name="connsiteX523" fmla="*/ 787098 w 2591383"/>
                <a:gd name="connsiteY523" fmla="*/ 1586938 h 3116265"/>
                <a:gd name="connsiteX524" fmla="*/ 768268 w 2591383"/>
                <a:gd name="connsiteY524" fmla="*/ 1586938 h 3116265"/>
                <a:gd name="connsiteX525" fmla="*/ 621393 w 2591383"/>
                <a:gd name="connsiteY525" fmla="*/ 1643302 h 3116265"/>
                <a:gd name="connsiteX526" fmla="*/ 436858 w 2591383"/>
                <a:gd name="connsiteY526" fmla="*/ 1492999 h 3116265"/>
                <a:gd name="connsiteX527" fmla="*/ 444390 w 2591383"/>
                <a:gd name="connsiteY527" fmla="*/ 1477969 h 3116265"/>
                <a:gd name="connsiteX528" fmla="*/ 662819 w 2591383"/>
                <a:gd name="connsiteY528" fmla="*/ 1455424 h 3116265"/>
                <a:gd name="connsiteX529" fmla="*/ 824758 w 2591383"/>
                <a:gd name="connsiteY529" fmla="*/ 1538090 h 3116265"/>
                <a:gd name="connsiteX530" fmla="*/ 854886 w 2591383"/>
                <a:gd name="connsiteY530" fmla="*/ 1489242 h 3116265"/>
                <a:gd name="connsiteX531" fmla="*/ 738140 w 2591383"/>
                <a:gd name="connsiteY531" fmla="*/ 1462939 h 3116265"/>
                <a:gd name="connsiteX532" fmla="*/ 625159 w 2591383"/>
                <a:gd name="connsiteY532" fmla="*/ 1425363 h 3116265"/>
                <a:gd name="connsiteX533" fmla="*/ 436858 w 2591383"/>
                <a:gd name="connsiteY533" fmla="*/ 1320151 h 3116265"/>
                <a:gd name="connsiteX534" fmla="*/ 357772 w 2591383"/>
                <a:gd name="connsiteY534" fmla="*/ 1331424 h 3116265"/>
                <a:gd name="connsiteX535" fmla="*/ 320112 w 2591383"/>
                <a:gd name="connsiteY535" fmla="*/ 1372757 h 3116265"/>
                <a:gd name="connsiteX536" fmla="*/ 342708 w 2591383"/>
                <a:gd name="connsiteY536" fmla="*/ 1665847 h 3116265"/>
                <a:gd name="connsiteX537" fmla="*/ 323878 w 2591383"/>
                <a:gd name="connsiteY537" fmla="*/ 1774816 h 3116265"/>
                <a:gd name="connsiteX538" fmla="*/ 316346 w 2591383"/>
                <a:gd name="connsiteY538" fmla="*/ 1771059 h 3116265"/>
                <a:gd name="connsiteX539" fmla="*/ 177003 w 2591383"/>
                <a:gd name="connsiteY539" fmla="*/ 1609484 h 3116265"/>
                <a:gd name="connsiteX540" fmla="*/ 169471 w 2591383"/>
                <a:gd name="connsiteY540" fmla="*/ 1421606 h 3116265"/>
                <a:gd name="connsiteX541" fmla="*/ 372836 w 2591383"/>
                <a:gd name="connsiteY541" fmla="*/ 1275061 h 3116265"/>
                <a:gd name="connsiteX542" fmla="*/ 237259 w 2591383"/>
                <a:gd name="connsiteY542" fmla="*/ 1226212 h 3116265"/>
                <a:gd name="connsiteX543" fmla="*/ 112981 w 2591383"/>
                <a:gd name="connsiteY543" fmla="*/ 1211182 h 3116265"/>
                <a:gd name="connsiteX544" fmla="*/ 0 w 2591383"/>
                <a:gd name="connsiteY544" fmla="*/ 1432878 h 3116265"/>
                <a:gd name="connsiteX545" fmla="*/ 0 w 2591383"/>
                <a:gd name="connsiteY545" fmla="*/ 1387787 h 3116265"/>
                <a:gd name="connsiteX546" fmla="*/ 82853 w 2591383"/>
                <a:gd name="connsiteY546" fmla="*/ 1256273 h 3116265"/>
                <a:gd name="connsiteX547" fmla="*/ 41426 w 2591383"/>
                <a:gd name="connsiteY547" fmla="*/ 1241243 h 3116265"/>
                <a:gd name="connsiteX548" fmla="*/ 0 w 2591383"/>
                <a:gd name="connsiteY548" fmla="*/ 1301364 h 3116265"/>
                <a:gd name="connsiteX549" fmla="*/ 0 w 2591383"/>
                <a:gd name="connsiteY549" fmla="*/ 1237485 h 3116265"/>
                <a:gd name="connsiteX550" fmla="*/ 3766 w 2591383"/>
                <a:gd name="connsiteY550" fmla="*/ 1233728 h 3116265"/>
                <a:gd name="connsiteX551" fmla="*/ 0 w 2591383"/>
                <a:gd name="connsiteY551" fmla="*/ 1233728 h 3116265"/>
                <a:gd name="connsiteX552" fmla="*/ 0 w 2591383"/>
                <a:gd name="connsiteY552" fmla="*/ 1196152 h 3116265"/>
                <a:gd name="connsiteX553" fmla="*/ 101683 w 2591383"/>
                <a:gd name="connsiteY553" fmla="*/ 1169849 h 3116265"/>
                <a:gd name="connsiteX554" fmla="*/ 0 w 2591383"/>
                <a:gd name="connsiteY554" fmla="*/ 1072152 h 3116265"/>
                <a:gd name="connsiteX555" fmla="*/ 0 w 2591383"/>
                <a:gd name="connsiteY555" fmla="*/ 1012031 h 3116265"/>
                <a:gd name="connsiteX556" fmla="*/ 3766 w 2591383"/>
                <a:gd name="connsiteY556" fmla="*/ 1019546 h 3116265"/>
                <a:gd name="connsiteX557" fmla="*/ 37660 w 2591383"/>
                <a:gd name="connsiteY557" fmla="*/ 797850 h 3116265"/>
                <a:gd name="connsiteX558" fmla="*/ 3766 w 2591383"/>
                <a:gd name="connsiteY558" fmla="*/ 764032 h 3116265"/>
                <a:gd name="connsiteX559" fmla="*/ 0 w 2591383"/>
                <a:gd name="connsiteY559" fmla="*/ 775305 h 3116265"/>
                <a:gd name="connsiteX560" fmla="*/ 0 w 2591383"/>
                <a:gd name="connsiteY560" fmla="*/ 707669 h 3116265"/>
                <a:gd name="connsiteX561" fmla="*/ 3766 w 2591383"/>
                <a:gd name="connsiteY561" fmla="*/ 703911 h 3116265"/>
                <a:gd name="connsiteX562" fmla="*/ 67789 w 2591383"/>
                <a:gd name="connsiteY562" fmla="*/ 933123 h 3116265"/>
                <a:gd name="connsiteX563" fmla="*/ 41426 w 2591383"/>
                <a:gd name="connsiteY563" fmla="*/ 1079668 h 3116265"/>
                <a:gd name="connsiteX564" fmla="*/ 274920 w 2591383"/>
                <a:gd name="connsiteY564" fmla="*/ 1196152 h 3116265"/>
                <a:gd name="connsiteX565" fmla="*/ 120513 w 2591383"/>
                <a:gd name="connsiteY565" fmla="*/ 1030819 h 3116265"/>
                <a:gd name="connsiteX566" fmla="*/ 79087 w 2591383"/>
                <a:gd name="connsiteY566" fmla="*/ 963183 h 3116265"/>
                <a:gd name="connsiteX567" fmla="*/ 90385 w 2591383"/>
                <a:gd name="connsiteY567" fmla="*/ 959425 h 3116265"/>
                <a:gd name="connsiteX568" fmla="*/ 361538 w 2591383"/>
                <a:gd name="connsiteY568" fmla="*/ 1229970 h 3116265"/>
                <a:gd name="connsiteX569" fmla="*/ 466987 w 2591383"/>
                <a:gd name="connsiteY569" fmla="*/ 1293848 h 3116265"/>
                <a:gd name="connsiteX570" fmla="*/ 489583 w 2591383"/>
                <a:gd name="connsiteY570" fmla="*/ 1124758 h 3116265"/>
                <a:gd name="connsiteX571" fmla="*/ 508413 w 2591383"/>
                <a:gd name="connsiteY571" fmla="*/ 1139789 h 3116265"/>
                <a:gd name="connsiteX572" fmla="*/ 719310 w 2591383"/>
                <a:gd name="connsiteY572" fmla="*/ 1357727 h 3116265"/>
                <a:gd name="connsiteX573" fmla="*/ 911377 w 2591383"/>
                <a:gd name="connsiteY573" fmla="*/ 1353969 h 3116265"/>
                <a:gd name="connsiteX574" fmla="*/ 1190062 w 2591383"/>
                <a:gd name="connsiteY574" fmla="*/ 1282576 h 3116265"/>
                <a:gd name="connsiteX575" fmla="*/ 1024357 w 2591383"/>
                <a:gd name="connsiteY575" fmla="*/ 1173607 h 3116265"/>
                <a:gd name="connsiteX576" fmla="*/ 930207 w 2591383"/>
                <a:gd name="connsiteY576" fmla="*/ 1282576 h 3116265"/>
                <a:gd name="connsiteX577" fmla="*/ 787098 w 2591383"/>
                <a:gd name="connsiteY577" fmla="*/ 1331424 h 3116265"/>
                <a:gd name="connsiteX578" fmla="*/ 723076 w 2591383"/>
                <a:gd name="connsiteY578" fmla="*/ 1278818 h 3116265"/>
                <a:gd name="connsiteX579" fmla="*/ 798396 w 2591383"/>
                <a:gd name="connsiteY579" fmla="*/ 1173607 h 3116265"/>
                <a:gd name="connsiteX580" fmla="*/ 941505 w 2591383"/>
                <a:gd name="connsiteY580" fmla="*/ 1102213 h 3116265"/>
                <a:gd name="connsiteX581" fmla="*/ 1035655 w 2591383"/>
                <a:gd name="connsiteY581" fmla="*/ 1136031 h 3116265"/>
                <a:gd name="connsiteX582" fmla="*/ 997995 w 2591383"/>
                <a:gd name="connsiteY582" fmla="*/ 869244 h 3116265"/>
                <a:gd name="connsiteX583" fmla="*/ 1122274 w 2591383"/>
                <a:gd name="connsiteY583" fmla="*/ 782820 h 3116265"/>
                <a:gd name="connsiteX584" fmla="*/ 1080848 w 2591383"/>
                <a:gd name="connsiteY584" fmla="*/ 1105970 h 3116265"/>
                <a:gd name="connsiteX585" fmla="*/ 1118508 w 2591383"/>
                <a:gd name="connsiteY585" fmla="*/ 1192394 h 3116265"/>
                <a:gd name="connsiteX586" fmla="*/ 1295511 w 2591383"/>
                <a:gd name="connsiteY586" fmla="*/ 1256273 h 3116265"/>
                <a:gd name="connsiteX587" fmla="*/ 1344469 w 2591383"/>
                <a:gd name="connsiteY587" fmla="*/ 1113486 h 3116265"/>
                <a:gd name="connsiteX588" fmla="*/ 1690943 w 2591383"/>
                <a:gd name="connsiteY588" fmla="*/ 1053364 h 3116265"/>
                <a:gd name="connsiteX589" fmla="*/ 1766263 w 2591383"/>
                <a:gd name="connsiteY589" fmla="*/ 985728 h 3116265"/>
                <a:gd name="connsiteX590" fmla="*/ 1664580 w 2591383"/>
                <a:gd name="connsiteY590" fmla="*/ 981971 h 3116265"/>
                <a:gd name="connsiteX591" fmla="*/ 1498876 w 2591383"/>
                <a:gd name="connsiteY591" fmla="*/ 786578 h 3116265"/>
                <a:gd name="connsiteX592" fmla="*/ 1480046 w 2591383"/>
                <a:gd name="connsiteY592" fmla="*/ 786578 h 3116265"/>
                <a:gd name="connsiteX593" fmla="*/ 1472513 w 2591383"/>
                <a:gd name="connsiteY593" fmla="*/ 1004516 h 3116265"/>
                <a:gd name="connsiteX594" fmla="*/ 1329405 w 2591383"/>
                <a:gd name="connsiteY594" fmla="*/ 1094698 h 3116265"/>
                <a:gd name="connsiteX595" fmla="*/ 1205126 w 2591383"/>
                <a:gd name="connsiteY595" fmla="*/ 1038334 h 3116265"/>
                <a:gd name="connsiteX596" fmla="*/ 1333171 w 2591383"/>
                <a:gd name="connsiteY596" fmla="*/ 873002 h 3116265"/>
                <a:gd name="connsiteX597" fmla="*/ 1442385 w 2591383"/>
                <a:gd name="connsiteY597" fmla="*/ 816638 h 3116265"/>
                <a:gd name="connsiteX598" fmla="*/ 1446151 w 2591383"/>
                <a:gd name="connsiteY598" fmla="*/ 741487 h 3116265"/>
                <a:gd name="connsiteX599" fmla="*/ 1321873 w 2591383"/>
                <a:gd name="connsiteY599" fmla="*/ 831668 h 3116265"/>
                <a:gd name="connsiteX600" fmla="*/ 1133572 w 2591383"/>
                <a:gd name="connsiteY600" fmla="*/ 722699 h 3116265"/>
                <a:gd name="connsiteX601" fmla="*/ 1141104 w 2591383"/>
                <a:gd name="connsiteY601" fmla="*/ 681366 h 3116265"/>
                <a:gd name="connsiteX602" fmla="*/ 1321873 w 2591383"/>
                <a:gd name="connsiteY602" fmla="*/ 677608 h 3116265"/>
                <a:gd name="connsiteX603" fmla="*/ 1423555 w 2591383"/>
                <a:gd name="connsiteY603" fmla="*/ 670093 h 3116265"/>
                <a:gd name="connsiteX604" fmla="*/ 1412257 w 2591383"/>
                <a:gd name="connsiteY604" fmla="*/ 598700 h 3116265"/>
                <a:gd name="connsiteX605" fmla="*/ 1174998 w 2591383"/>
                <a:gd name="connsiteY605" fmla="*/ 625003 h 3116265"/>
                <a:gd name="connsiteX606" fmla="*/ 1058251 w 2591383"/>
                <a:gd name="connsiteY606" fmla="*/ 591185 h 3116265"/>
                <a:gd name="connsiteX607" fmla="*/ 1046953 w 2591383"/>
                <a:gd name="connsiteY607" fmla="*/ 722699 h 3116265"/>
                <a:gd name="connsiteX608" fmla="*/ 888781 w 2591383"/>
                <a:gd name="connsiteY608" fmla="*/ 925607 h 3116265"/>
                <a:gd name="connsiteX609" fmla="*/ 862418 w 2591383"/>
                <a:gd name="connsiteY609" fmla="*/ 1012031 h 3116265"/>
                <a:gd name="connsiteX610" fmla="*/ 828524 w 2591383"/>
                <a:gd name="connsiteY610" fmla="*/ 936880 h 3116265"/>
                <a:gd name="connsiteX611" fmla="*/ 689182 w 2591383"/>
                <a:gd name="connsiteY611" fmla="*/ 662578 h 3116265"/>
                <a:gd name="connsiteX612" fmla="*/ 564903 w 2591383"/>
                <a:gd name="connsiteY612" fmla="*/ 677608 h 3116265"/>
                <a:gd name="connsiteX613" fmla="*/ 519711 w 2591383"/>
                <a:gd name="connsiteY613" fmla="*/ 805366 h 3116265"/>
                <a:gd name="connsiteX614" fmla="*/ 741906 w 2591383"/>
                <a:gd name="connsiteY614" fmla="*/ 981971 h 3116265"/>
                <a:gd name="connsiteX615" fmla="*/ 809694 w 2591383"/>
                <a:gd name="connsiteY615" fmla="*/ 1068395 h 3116265"/>
                <a:gd name="connsiteX616" fmla="*/ 779566 w 2591383"/>
                <a:gd name="connsiteY616" fmla="*/ 1060880 h 3116265"/>
                <a:gd name="connsiteX617" fmla="*/ 512179 w 2591383"/>
                <a:gd name="connsiteY617" fmla="*/ 985728 h 3116265"/>
                <a:gd name="connsiteX618" fmla="*/ 482051 w 2591383"/>
                <a:gd name="connsiteY618" fmla="*/ 745245 h 3116265"/>
                <a:gd name="connsiteX619" fmla="*/ 410496 w 2591383"/>
                <a:gd name="connsiteY619" fmla="*/ 801608 h 3116265"/>
                <a:gd name="connsiteX620" fmla="*/ 459455 w 2591383"/>
                <a:gd name="connsiteY620" fmla="*/ 1075910 h 3116265"/>
                <a:gd name="connsiteX621" fmla="*/ 429326 w 2591383"/>
                <a:gd name="connsiteY621" fmla="*/ 1211182 h 3116265"/>
                <a:gd name="connsiteX622" fmla="*/ 414262 w 2591383"/>
                <a:gd name="connsiteY622" fmla="*/ 1199909 h 3116265"/>
                <a:gd name="connsiteX623" fmla="*/ 323878 w 2591383"/>
                <a:gd name="connsiteY623" fmla="*/ 1105970 h 3116265"/>
                <a:gd name="connsiteX624" fmla="*/ 316346 w 2591383"/>
                <a:gd name="connsiteY624" fmla="*/ 865486 h 3116265"/>
                <a:gd name="connsiteX625" fmla="*/ 225961 w 2591383"/>
                <a:gd name="connsiteY625" fmla="*/ 869244 h 3116265"/>
                <a:gd name="connsiteX626" fmla="*/ 79087 w 2591383"/>
                <a:gd name="connsiteY626" fmla="*/ 752760 h 3116265"/>
                <a:gd name="connsiteX627" fmla="*/ 52724 w 2591383"/>
                <a:gd name="connsiteY627" fmla="*/ 662578 h 3116265"/>
                <a:gd name="connsiteX628" fmla="*/ 263622 w 2591383"/>
                <a:gd name="connsiteY628" fmla="*/ 767790 h 3116265"/>
                <a:gd name="connsiteX629" fmla="*/ 289984 w 2591383"/>
                <a:gd name="connsiteY629" fmla="*/ 827911 h 3116265"/>
                <a:gd name="connsiteX630" fmla="*/ 425560 w 2591383"/>
                <a:gd name="connsiteY630" fmla="*/ 745245 h 3116265"/>
                <a:gd name="connsiteX631" fmla="*/ 395432 w 2591383"/>
                <a:gd name="connsiteY631" fmla="*/ 722699 h 3116265"/>
                <a:gd name="connsiteX632" fmla="*/ 214663 w 2591383"/>
                <a:gd name="connsiteY632" fmla="*/ 685124 h 3116265"/>
                <a:gd name="connsiteX633" fmla="*/ 101683 w 2591383"/>
                <a:gd name="connsiteY633" fmla="*/ 508518 h 3116265"/>
                <a:gd name="connsiteX634" fmla="*/ 139343 w 2591383"/>
                <a:gd name="connsiteY634" fmla="*/ 433367 h 3116265"/>
                <a:gd name="connsiteX635" fmla="*/ 357772 w 2591383"/>
                <a:gd name="connsiteY635" fmla="*/ 677608 h 3116265"/>
                <a:gd name="connsiteX636" fmla="*/ 470753 w 2591383"/>
                <a:gd name="connsiteY636" fmla="*/ 700154 h 3116265"/>
                <a:gd name="connsiteX637" fmla="*/ 689182 w 2591383"/>
                <a:gd name="connsiteY637" fmla="*/ 606215 h 3116265"/>
                <a:gd name="connsiteX638" fmla="*/ 692948 w 2591383"/>
                <a:gd name="connsiteY638" fmla="*/ 546094 h 3116265"/>
                <a:gd name="connsiteX639" fmla="*/ 380368 w 2591383"/>
                <a:gd name="connsiteY639" fmla="*/ 467185 h 3116265"/>
                <a:gd name="connsiteX640" fmla="*/ 305048 w 2591383"/>
                <a:gd name="connsiteY640" fmla="*/ 463428 h 3116265"/>
                <a:gd name="connsiteX641" fmla="*/ 512179 w 2591383"/>
                <a:gd name="connsiteY641" fmla="*/ 211671 h 3116265"/>
                <a:gd name="connsiteX642" fmla="*/ 610095 w 2591383"/>
                <a:gd name="connsiteY642" fmla="*/ 170338 h 3116265"/>
                <a:gd name="connsiteX643" fmla="*/ 519711 w 2591383"/>
                <a:gd name="connsiteY643" fmla="*/ 76399 h 3116265"/>
                <a:gd name="connsiteX644" fmla="*/ 447215 w 2591383"/>
                <a:gd name="connsiteY644" fmla="*/ 33657 h 3116265"/>
                <a:gd name="connsiteX645" fmla="*/ 6644 w 2591383"/>
                <a:gd name="connsiteY645" fmla="*/ 0 h 3116265"/>
                <a:gd name="connsiteX646" fmla="*/ 75888 w 2591383"/>
                <a:gd name="connsiteY646" fmla="*/ 0 h 3116265"/>
                <a:gd name="connsiteX647" fmla="*/ 34284 w 2591383"/>
                <a:gd name="connsiteY647" fmla="*/ 26865 h 3116265"/>
                <a:gd name="connsiteX648" fmla="*/ 38033 w 2591383"/>
                <a:gd name="connsiteY648" fmla="*/ 49212 h 3116265"/>
                <a:gd name="connsiteX649" fmla="*/ 167732 w 2591383"/>
                <a:gd name="connsiteY649" fmla="*/ 9930 h 3116265"/>
                <a:gd name="connsiteX650" fmla="*/ 176621 w 2591383"/>
                <a:gd name="connsiteY650" fmla="*/ 0 h 3116265"/>
                <a:gd name="connsiteX651" fmla="*/ 228418 w 2591383"/>
                <a:gd name="connsiteY651" fmla="*/ 0 h 3116265"/>
                <a:gd name="connsiteX652" fmla="*/ 219547 w 2591383"/>
                <a:gd name="connsiteY652" fmla="*/ 8763 h 3116265"/>
                <a:gd name="connsiteX653" fmla="*/ 188301 w 2591383"/>
                <a:gd name="connsiteY653" fmla="*/ 35066 h 3116265"/>
                <a:gd name="connsiteX654" fmla="*/ 0 w 2591383"/>
                <a:gd name="connsiteY654" fmla="*/ 95187 h 3116265"/>
                <a:gd name="connsiteX655" fmla="*/ 0 w 2591383"/>
                <a:gd name="connsiteY655" fmla="*/ 20035 h 311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</a:cxnLst>
              <a:rect l="l" t="t" r="r" b="b"/>
              <a:pathLst>
                <a:path w="2591383" h="3116265">
                  <a:moveTo>
                    <a:pt x="377049" y="2682874"/>
                  </a:moveTo>
                  <a:cubicBezTo>
                    <a:pt x="361968" y="2682874"/>
                    <a:pt x="350657" y="2697956"/>
                    <a:pt x="346886" y="2713037"/>
                  </a:cubicBezTo>
                  <a:cubicBezTo>
                    <a:pt x="354427" y="2713037"/>
                    <a:pt x="373279" y="2694185"/>
                    <a:pt x="377049" y="2682874"/>
                  </a:cubicBezTo>
                  <a:close/>
                  <a:moveTo>
                    <a:pt x="146931" y="2597149"/>
                  </a:moveTo>
                  <a:cubicBezTo>
                    <a:pt x="124154" y="2657186"/>
                    <a:pt x="101376" y="2709717"/>
                    <a:pt x="78599" y="2762249"/>
                  </a:cubicBezTo>
                  <a:cubicBezTo>
                    <a:pt x="116561" y="2758497"/>
                    <a:pt x="150727" y="2720974"/>
                    <a:pt x="158320" y="2683452"/>
                  </a:cubicBezTo>
                  <a:cubicBezTo>
                    <a:pt x="165912" y="2649681"/>
                    <a:pt x="162116" y="2615911"/>
                    <a:pt x="146931" y="2597149"/>
                  </a:cubicBezTo>
                  <a:close/>
                  <a:moveTo>
                    <a:pt x="100755" y="2589212"/>
                  </a:moveTo>
                  <a:cubicBezTo>
                    <a:pt x="100755" y="2589212"/>
                    <a:pt x="100755" y="2589212"/>
                    <a:pt x="63483" y="2611806"/>
                  </a:cubicBezTo>
                  <a:cubicBezTo>
                    <a:pt x="33665" y="2641932"/>
                    <a:pt x="26211" y="2690886"/>
                    <a:pt x="33665" y="2736074"/>
                  </a:cubicBezTo>
                  <a:cubicBezTo>
                    <a:pt x="52301" y="2751137"/>
                    <a:pt x="56029" y="2717246"/>
                    <a:pt x="70937" y="2709715"/>
                  </a:cubicBezTo>
                  <a:cubicBezTo>
                    <a:pt x="89573" y="2672058"/>
                    <a:pt x="111936" y="2626869"/>
                    <a:pt x="100755" y="2589212"/>
                  </a:cubicBezTo>
                  <a:close/>
                  <a:moveTo>
                    <a:pt x="583424" y="2363787"/>
                  </a:moveTo>
                  <a:cubicBezTo>
                    <a:pt x="511637" y="2461624"/>
                    <a:pt x="473855" y="2566987"/>
                    <a:pt x="394511" y="2661061"/>
                  </a:cubicBezTo>
                  <a:cubicBezTo>
                    <a:pt x="394511" y="2661061"/>
                    <a:pt x="394511" y="2661061"/>
                    <a:pt x="398289" y="2668587"/>
                  </a:cubicBezTo>
                  <a:cubicBezTo>
                    <a:pt x="432294" y="2646009"/>
                    <a:pt x="447407" y="2604617"/>
                    <a:pt x="473855" y="2582039"/>
                  </a:cubicBezTo>
                  <a:cubicBezTo>
                    <a:pt x="519194" y="2514306"/>
                    <a:pt x="572089" y="2435284"/>
                    <a:pt x="583424" y="2363787"/>
                  </a:cubicBezTo>
                  <a:close/>
                  <a:moveTo>
                    <a:pt x="448486" y="2322512"/>
                  </a:moveTo>
                  <a:cubicBezTo>
                    <a:pt x="437147" y="2322512"/>
                    <a:pt x="433367" y="2330062"/>
                    <a:pt x="425808" y="2330062"/>
                  </a:cubicBezTo>
                  <a:cubicBezTo>
                    <a:pt x="391790" y="2394232"/>
                    <a:pt x="338873" y="2447078"/>
                    <a:pt x="289736" y="2492375"/>
                  </a:cubicBezTo>
                  <a:cubicBezTo>
                    <a:pt x="289736" y="2492375"/>
                    <a:pt x="289736" y="2492375"/>
                    <a:pt x="338873" y="2488601"/>
                  </a:cubicBezTo>
                  <a:cubicBezTo>
                    <a:pt x="406909" y="2462177"/>
                    <a:pt x="444706" y="2390457"/>
                    <a:pt x="448486" y="2322512"/>
                  </a:cubicBezTo>
                  <a:close/>
                  <a:moveTo>
                    <a:pt x="598108" y="2303462"/>
                  </a:moveTo>
                  <a:cubicBezTo>
                    <a:pt x="583027" y="2318605"/>
                    <a:pt x="575486" y="2333747"/>
                    <a:pt x="583027" y="2352675"/>
                  </a:cubicBezTo>
                  <a:cubicBezTo>
                    <a:pt x="605649" y="2337533"/>
                    <a:pt x="594338" y="2311033"/>
                    <a:pt x="598108" y="2303462"/>
                  </a:cubicBezTo>
                  <a:close/>
                  <a:moveTo>
                    <a:pt x="381083" y="2293882"/>
                  </a:moveTo>
                  <a:cubicBezTo>
                    <a:pt x="372576" y="2294824"/>
                    <a:pt x="365013" y="2296707"/>
                    <a:pt x="357451" y="2296707"/>
                  </a:cubicBezTo>
                  <a:cubicBezTo>
                    <a:pt x="293172" y="2334371"/>
                    <a:pt x="202424" y="2390868"/>
                    <a:pt x="217549" y="2473729"/>
                  </a:cubicBezTo>
                  <a:cubicBezTo>
                    <a:pt x="251579" y="2481262"/>
                    <a:pt x="289390" y="2451131"/>
                    <a:pt x="312077" y="2420999"/>
                  </a:cubicBezTo>
                  <a:cubicBezTo>
                    <a:pt x="349889" y="2390868"/>
                    <a:pt x="395263" y="2345671"/>
                    <a:pt x="410387" y="2296707"/>
                  </a:cubicBezTo>
                  <a:cubicBezTo>
                    <a:pt x="399044" y="2292941"/>
                    <a:pt x="389591" y="2292941"/>
                    <a:pt x="381083" y="2293882"/>
                  </a:cubicBezTo>
                  <a:close/>
                  <a:moveTo>
                    <a:pt x="131322" y="2117923"/>
                  </a:moveTo>
                  <a:cubicBezTo>
                    <a:pt x="111337" y="2118159"/>
                    <a:pt x="91294" y="2122161"/>
                    <a:pt x="71486" y="2131577"/>
                  </a:cubicBezTo>
                  <a:cubicBezTo>
                    <a:pt x="75259" y="2173007"/>
                    <a:pt x="33757" y="2195606"/>
                    <a:pt x="26211" y="2233270"/>
                  </a:cubicBezTo>
                  <a:cubicBezTo>
                    <a:pt x="105442" y="2286000"/>
                    <a:pt x="203537" y="2248336"/>
                    <a:pt x="278995" y="2210672"/>
                  </a:cubicBezTo>
                  <a:cubicBezTo>
                    <a:pt x="294087" y="2203139"/>
                    <a:pt x="316724" y="2188073"/>
                    <a:pt x="301633" y="2173007"/>
                  </a:cubicBezTo>
                  <a:cubicBezTo>
                    <a:pt x="250698" y="2150409"/>
                    <a:pt x="191275" y="2117217"/>
                    <a:pt x="131322" y="2117923"/>
                  </a:cubicBezTo>
                  <a:close/>
                  <a:moveTo>
                    <a:pt x="94307" y="2003424"/>
                  </a:moveTo>
                  <a:cubicBezTo>
                    <a:pt x="34149" y="2003424"/>
                    <a:pt x="75508" y="2063835"/>
                    <a:pt x="75508" y="2094040"/>
                  </a:cubicBezTo>
                  <a:cubicBezTo>
                    <a:pt x="161985" y="2090265"/>
                    <a:pt x="244702" y="2128022"/>
                    <a:pt x="319899" y="2143124"/>
                  </a:cubicBezTo>
                  <a:cubicBezTo>
                    <a:pt x="319899" y="2143124"/>
                    <a:pt x="319899" y="2143124"/>
                    <a:pt x="319899" y="2135573"/>
                  </a:cubicBezTo>
                  <a:cubicBezTo>
                    <a:pt x="282300" y="2052508"/>
                    <a:pt x="184544" y="2003424"/>
                    <a:pt x="94307" y="2003424"/>
                  </a:cubicBezTo>
                  <a:close/>
                  <a:moveTo>
                    <a:pt x="538974" y="1958974"/>
                  </a:moveTo>
                  <a:cubicBezTo>
                    <a:pt x="504684" y="1985168"/>
                    <a:pt x="455154" y="2007620"/>
                    <a:pt x="424674" y="2048781"/>
                  </a:cubicBezTo>
                  <a:cubicBezTo>
                    <a:pt x="455154" y="2063749"/>
                    <a:pt x="485634" y="2041297"/>
                    <a:pt x="504684" y="2022588"/>
                  </a:cubicBezTo>
                  <a:cubicBezTo>
                    <a:pt x="523734" y="2007620"/>
                    <a:pt x="538974" y="1981426"/>
                    <a:pt x="538974" y="1958974"/>
                  </a:cubicBezTo>
                  <a:close/>
                  <a:moveTo>
                    <a:pt x="523099" y="1898763"/>
                  </a:moveTo>
                  <a:cubicBezTo>
                    <a:pt x="444178" y="1887537"/>
                    <a:pt x="387805" y="1962377"/>
                    <a:pt x="338949" y="2018506"/>
                  </a:cubicBezTo>
                  <a:cubicBezTo>
                    <a:pt x="414112" y="2044700"/>
                    <a:pt x="470485" y="1969861"/>
                    <a:pt x="523099" y="1924957"/>
                  </a:cubicBezTo>
                  <a:cubicBezTo>
                    <a:pt x="523099" y="1924957"/>
                    <a:pt x="523099" y="1924957"/>
                    <a:pt x="523099" y="1898763"/>
                  </a:cubicBezTo>
                  <a:close/>
                  <a:moveTo>
                    <a:pt x="835836" y="1852612"/>
                  </a:moveTo>
                  <a:cubicBezTo>
                    <a:pt x="839606" y="1864042"/>
                    <a:pt x="854688" y="1867852"/>
                    <a:pt x="865999" y="1871662"/>
                  </a:cubicBezTo>
                  <a:cubicBezTo>
                    <a:pt x="865999" y="1867852"/>
                    <a:pt x="865999" y="1867852"/>
                    <a:pt x="862229" y="1864042"/>
                  </a:cubicBezTo>
                  <a:cubicBezTo>
                    <a:pt x="862229" y="1856422"/>
                    <a:pt x="843377" y="1852612"/>
                    <a:pt x="835836" y="1852612"/>
                  </a:cubicBezTo>
                  <a:close/>
                  <a:moveTo>
                    <a:pt x="500874" y="1804987"/>
                  </a:moveTo>
                  <a:cubicBezTo>
                    <a:pt x="500874" y="1819955"/>
                    <a:pt x="519697" y="1823697"/>
                    <a:pt x="530991" y="1834923"/>
                  </a:cubicBezTo>
                  <a:cubicBezTo>
                    <a:pt x="564873" y="1849891"/>
                    <a:pt x="610049" y="1857375"/>
                    <a:pt x="632637" y="1831181"/>
                  </a:cubicBezTo>
                  <a:cubicBezTo>
                    <a:pt x="583697" y="1834923"/>
                    <a:pt x="538521" y="1812471"/>
                    <a:pt x="500874" y="1804987"/>
                  </a:cubicBezTo>
                  <a:close/>
                  <a:moveTo>
                    <a:pt x="843774" y="1803977"/>
                  </a:moveTo>
                  <a:cubicBezTo>
                    <a:pt x="847478" y="1830242"/>
                    <a:pt x="880816" y="1833995"/>
                    <a:pt x="899337" y="1841499"/>
                  </a:cubicBezTo>
                  <a:cubicBezTo>
                    <a:pt x="888224" y="1822738"/>
                    <a:pt x="873408" y="1800224"/>
                    <a:pt x="843774" y="1803977"/>
                  </a:cubicBezTo>
                  <a:close/>
                  <a:moveTo>
                    <a:pt x="772397" y="1785937"/>
                  </a:moveTo>
                  <a:cubicBezTo>
                    <a:pt x="719665" y="1800967"/>
                    <a:pt x="700832" y="1861087"/>
                    <a:pt x="640567" y="1864844"/>
                  </a:cubicBezTo>
                  <a:cubicBezTo>
                    <a:pt x="550169" y="1883631"/>
                    <a:pt x="602901" y="1988840"/>
                    <a:pt x="531336" y="2037687"/>
                  </a:cubicBezTo>
                  <a:cubicBezTo>
                    <a:pt x="471071" y="2109079"/>
                    <a:pt x="399507" y="2075262"/>
                    <a:pt x="320409" y="2067747"/>
                  </a:cubicBezTo>
                  <a:cubicBezTo>
                    <a:pt x="335475" y="2097807"/>
                    <a:pt x="354308" y="2127866"/>
                    <a:pt x="361841" y="2157926"/>
                  </a:cubicBezTo>
                  <a:cubicBezTo>
                    <a:pt x="373141" y="2180471"/>
                    <a:pt x="407040" y="2210531"/>
                    <a:pt x="376907" y="2236833"/>
                  </a:cubicBezTo>
                  <a:cubicBezTo>
                    <a:pt x="369374" y="2240590"/>
                    <a:pt x="354308" y="2236833"/>
                    <a:pt x="350541" y="2233075"/>
                  </a:cubicBezTo>
                  <a:cubicBezTo>
                    <a:pt x="256377" y="2221803"/>
                    <a:pt x="188579" y="2304467"/>
                    <a:pt x="83115" y="2289437"/>
                  </a:cubicBezTo>
                  <a:cubicBezTo>
                    <a:pt x="34149" y="2315740"/>
                    <a:pt x="75581" y="2383374"/>
                    <a:pt x="49215" y="2420949"/>
                  </a:cubicBezTo>
                  <a:cubicBezTo>
                    <a:pt x="71815" y="2469796"/>
                    <a:pt x="128313" y="2499855"/>
                    <a:pt x="177279" y="2496098"/>
                  </a:cubicBezTo>
                  <a:cubicBezTo>
                    <a:pt x="184812" y="2398404"/>
                    <a:pt x="245077" y="2319497"/>
                    <a:pt x="335475" y="2274408"/>
                  </a:cubicBezTo>
                  <a:cubicBezTo>
                    <a:pt x="384440" y="2263135"/>
                    <a:pt x="437172" y="2248105"/>
                    <a:pt x="493671" y="2251863"/>
                  </a:cubicBezTo>
                  <a:cubicBezTo>
                    <a:pt x="482371" y="2345799"/>
                    <a:pt x="456005" y="2469796"/>
                    <a:pt x="354308" y="2511128"/>
                  </a:cubicBezTo>
                  <a:cubicBezTo>
                    <a:pt x="294043" y="2548702"/>
                    <a:pt x="214945" y="2492340"/>
                    <a:pt x="150913" y="2533673"/>
                  </a:cubicBezTo>
                  <a:cubicBezTo>
                    <a:pt x="147146" y="2556217"/>
                    <a:pt x="177279" y="2563732"/>
                    <a:pt x="181045" y="2582520"/>
                  </a:cubicBezTo>
                  <a:cubicBezTo>
                    <a:pt x="192345" y="2635124"/>
                    <a:pt x="196112" y="2695244"/>
                    <a:pt x="162213" y="2740333"/>
                  </a:cubicBezTo>
                  <a:cubicBezTo>
                    <a:pt x="139613" y="2774150"/>
                    <a:pt x="90648" y="2792938"/>
                    <a:pt x="75581" y="2830512"/>
                  </a:cubicBezTo>
                  <a:cubicBezTo>
                    <a:pt x="207411" y="2792938"/>
                    <a:pt x="324175" y="2699001"/>
                    <a:pt x="414573" y="2590035"/>
                  </a:cubicBezTo>
                  <a:cubicBezTo>
                    <a:pt x="546403" y="2405919"/>
                    <a:pt x="614201" y="2199258"/>
                    <a:pt x="610434" y="1962538"/>
                  </a:cubicBezTo>
                  <a:cubicBezTo>
                    <a:pt x="610434" y="1962538"/>
                    <a:pt x="610434" y="1962538"/>
                    <a:pt x="617968" y="1936236"/>
                  </a:cubicBezTo>
                  <a:cubicBezTo>
                    <a:pt x="693299" y="1924963"/>
                    <a:pt x="761097" y="1943751"/>
                    <a:pt x="832662" y="1902419"/>
                  </a:cubicBezTo>
                  <a:cubicBezTo>
                    <a:pt x="806296" y="1868601"/>
                    <a:pt x="802530" y="1819754"/>
                    <a:pt x="772397" y="1785937"/>
                  </a:cubicBezTo>
                  <a:close/>
                  <a:moveTo>
                    <a:pt x="512321" y="1717967"/>
                  </a:moveTo>
                  <a:cubicBezTo>
                    <a:pt x="493120" y="1716726"/>
                    <a:pt x="473742" y="1717908"/>
                    <a:pt x="454836" y="1721690"/>
                  </a:cubicBezTo>
                  <a:cubicBezTo>
                    <a:pt x="458617" y="1736818"/>
                    <a:pt x="473742" y="1744382"/>
                    <a:pt x="485085" y="1755728"/>
                  </a:cubicBezTo>
                  <a:cubicBezTo>
                    <a:pt x="538021" y="1778420"/>
                    <a:pt x="606082" y="1835150"/>
                    <a:pt x="662799" y="1789766"/>
                  </a:cubicBezTo>
                  <a:cubicBezTo>
                    <a:pt x="625933" y="1747219"/>
                    <a:pt x="569925" y="1721690"/>
                    <a:pt x="512321" y="1717967"/>
                  </a:cubicBezTo>
                  <a:close/>
                  <a:moveTo>
                    <a:pt x="956486" y="1714499"/>
                  </a:moveTo>
                  <a:cubicBezTo>
                    <a:pt x="956486" y="1714499"/>
                    <a:pt x="956486" y="1714499"/>
                    <a:pt x="956486" y="1729104"/>
                  </a:cubicBezTo>
                  <a:cubicBezTo>
                    <a:pt x="971538" y="1743710"/>
                    <a:pt x="997879" y="1751012"/>
                    <a:pt x="1024219" y="1747361"/>
                  </a:cubicBezTo>
                  <a:cubicBezTo>
                    <a:pt x="1035508" y="1747361"/>
                    <a:pt x="1058086" y="1740058"/>
                    <a:pt x="1054323" y="1729104"/>
                  </a:cubicBezTo>
                  <a:cubicBezTo>
                    <a:pt x="1054323" y="1729104"/>
                    <a:pt x="1054323" y="1729104"/>
                    <a:pt x="956486" y="1714499"/>
                  </a:cubicBezTo>
                  <a:close/>
                  <a:moveTo>
                    <a:pt x="892697" y="1608739"/>
                  </a:moveTo>
                  <a:cubicBezTo>
                    <a:pt x="873936" y="1612517"/>
                    <a:pt x="881441" y="1635180"/>
                    <a:pt x="888945" y="1646511"/>
                  </a:cubicBezTo>
                  <a:cubicBezTo>
                    <a:pt x="941477" y="1688060"/>
                    <a:pt x="1016522" y="1714500"/>
                    <a:pt x="1080311" y="1688060"/>
                  </a:cubicBezTo>
                  <a:cubicBezTo>
                    <a:pt x="1035284" y="1623848"/>
                    <a:pt x="967743" y="1604962"/>
                    <a:pt x="892697" y="1608739"/>
                  </a:cubicBezTo>
                  <a:close/>
                  <a:moveTo>
                    <a:pt x="569136" y="1579564"/>
                  </a:moveTo>
                  <a:cubicBezTo>
                    <a:pt x="569136" y="1579564"/>
                    <a:pt x="569136" y="1579564"/>
                    <a:pt x="572883" y="1590677"/>
                  </a:cubicBezTo>
                  <a:cubicBezTo>
                    <a:pt x="595362" y="1612902"/>
                    <a:pt x="640320" y="1609198"/>
                    <a:pt x="662799" y="1594381"/>
                  </a:cubicBezTo>
                  <a:cubicBezTo>
                    <a:pt x="632827" y="1590677"/>
                    <a:pt x="602855" y="1579564"/>
                    <a:pt x="569136" y="1579564"/>
                  </a:cubicBezTo>
                  <a:close/>
                  <a:moveTo>
                    <a:pt x="613653" y="1478143"/>
                  </a:moveTo>
                  <a:cubicBezTo>
                    <a:pt x="576512" y="1479550"/>
                    <a:pt x="538900" y="1490807"/>
                    <a:pt x="508811" y="1503940"/>
                  </a:cubicBezTo>
                  <a:cubicBezTo>
                    <a:pt x="508811" y="1503940"/>
                    <a:pt x="508811" y="1503940"/>
                    <a:pt x="512572" y="1515196"/>
                  </a:cubicBezTo>
                  <a:cubicBezTo>
                    <a:pt x="584034" y="1552719"/>
                    <a:pt x="655496" y="1582737"/>
                    <a:pt x="742003" y="1556471"/>
                  </a:cubicBezTo>
                  <a:cubicBezTo>
                    <a:pt x="753286" y="1533958"/>
                    <a:pt x="726958" y="1530205"/>
                    <a:pt x="715675" y="1511444"/>
                  </a:cubicBezTo>
                  <a:cubicBezTo>
                    <a:pt x="687466" y="1485178"/>
                    <a:pt x="650795" y="1476736"/>
                    <a:pt x="613653" y="1478143"/>
                  </a:cubicBezTo>
                  <a:close/>
                  <a:moveTo>
                    <a:pt x="1167800" y="1428751"/>
                  </a:moveTo>
                  <a:cubicBezTo>
                    <a:pt x="1140636" y="1462565"/>
                    <a:pt x="1152278" y="1511407"/>
                    <a:pt x="1175561" y="1541464"/>
                  </a:cubicBezTo>
                  <a:cubicBezTo>
                    <a:pt x="1175561" y="1541464"/>
                    <a:pt x="1175561" y="1541464"/>
                    <a:pt x="1175561" y="1533950"/>
                  </a:cubicBezTo>
                  <a:cubicBezTo>
                    <a:pt x="1171681" y="1496379"/>
                    <a:pt x="1167800" y="1462565"/>
                    <a:pt x="1167800" y="1428751"/>
                  </a:cubicBezTo>
                  <a:close/>
                  <a:moveTo>
                    <a:pt x="1208322" y="1420814"/>
                  </a:moveTo>
                  <a:cubicBezTo>
                    <a:pt x="1204497" y="1492199"/>
                    <a:pt x="1193024" y="1586126"/>
                    <a:pt x="1235093" y="1646239"/>
                  </a:cubicBezTo>
                  <a:cubicBezTo>
                    <a:pt x="1269513" y="1616183"/>
                    <a:pt x="1277162" y="1556069"/>
                    <a:pt x="1265689" y="1510984"/>
                  </a:cubicBezTo>
                  <a:cubicBezTo>
                    <a:pt x="1250391" y="1477170"/>
                    <a:pt x="1250391" y="1432085"/>
                    <a:pt x="1208322" y="1420814"/>
                  </a:cubicBezTo>
                  <a:close/>
                  <a:moveTo>
                    <a:pt x="293110" y="1406524"/>
                  </a:moveTo>
                  <a:cubicBezTo>
                    <a:pt x="262947" y="1489214"/>
                    <a:pt x="251636" y="1583181"/>
                    <a:pt x="293110" y="1662112"/>
                  </a:cubicBezTo>
                  <a:cubicBezTo>
                    <a:pt x="293110" y="1662112"/>
                    <a:pt x="293110" y="1662112"/>
                    <a:pt x="304421" y="1662112"/>
                  </a:cubicBezTo>
                  <a:cubicBezTo>
                    <a:pt x="334583" y="1583181"/>
                    <a:pt x="342124" y="1485456"/>
                    <a:pt x="296880" y="1406524"/>
                  </a:cubicBezTo>
                  <a:cubicBezTo>
                    <a:pt x="296880" y="1406524"/>
                    <a:pt x="296880" y="1406524"/>
                    <a:pt x="293110" y="1406524"/>
                  </a:cubicBezTo>
                  <a:close/>
                  <a:moveTo>
                    <a:pt x="964424" y="1384301"/>
                  </a:moveTo>
                  <a:cubicBezTo>
                    <a:pt x="892609" y="1384301"/>
                    <a:pt x="801894" y="1395493"/>
                    <a:pt x="726299" y="1395493"/>
                  </a:cubicBezTo>
                  <a:cubicBezTo>
                    <a:pt x="726299" y="1395493"/>
                    <a:pt x="726299" y="1395493"/>
                    <a:pt x="726299" y="1410416"/>
                  </a:cubicBezTo>
                  <a:cubicBezTo>
                    <a:pt x="775436" y="1447722"/>
                    <a:pt x="828353" y="1455184"/>
                    <a:pt x="885049" y="1458914"/>
                  </a:cubicBezTo>
                  <a:cubicBezTo>
                    <a:pt x="922847" y="1451453"/>
                    <a:pt x="945525" y="1406685"/>
                    <a:pt x="964424" y="1384301"/>
                  </a:cubicBezTo>
                  <a:close/>
                  <a:moveTo>
                    <a:pt x="244969" y="1379537"/>
                  </a:moveTo>
                  <a:cubicBezTo>
                    <a:pt x="184009" y="1413388"/>
                    <a:pt x="180199" y="1484850"/>
                    <a:pt x="184009" y="1545028"/>
                  </a:cubicBezTo>
                  <a:cubicBezTo>
                    <a:pt x="187819" y="1578878"/>
                    <a:pt x="206869" y="1612729"/>
                    <a:pt x="237349" y="1624012"/>
                  </a:cubicBezTo>
                  <a:cubicBezTo>
                    <a:pt x="244969" y="1608968"/>
                    <a:pt x="233539" y="1575117"/>
                    <a:pt x="233539" y="1548789"/>
                  </a:cubicBezTo>
                  <a:cubicBezTo>
                    <a:pt x="233539" y="1492372"/>
                    <a:pt x="241159" y="1435955"/>
                    <a:pt x="256399" y="1379537"/>
                  </a:cubicBezTo>
                  <a:cubicBezTo>
                    <a:pt x="256399" y="1379537"/>
                    <a:pt x="256399" y="1379537"/>
                    <a:pt x="244969" y="1379537"/>
                  </a:cubicBezTo>
                  <a:close/>
                  <a:moveTo>
                    <a:pt x="1189463" y="1327149"/>
                  </a:moveTo>
                  <a:cubicBezTo>
                    <a:pt x="1189463" y="1327149"/>
                    <a:pt x="1189463" y="1327149"/>
                    <a:pt x="1057562" y="1357233"/>
                  </a:cubicBezTo>
                  <a:cubicBezTo>
                    <a:pt x="1038719" y="1372275"/>
                    <a:pt x="1023645" y="1391077"/>
                    <a:pt x="1001033" y="1406119"/>
                  </a:cubicBezTo>
                  <a:cubicBezTo>
                    <a:pt x="944504" y="1447484"/>
                    <a:pt x="899281" y="1488849"/>
                    <a:pt x="865364" y="1552777"/>
                  </a:cubicBezTo>
                  <a:cubicBezTo>
                    <a:pt x="865364" y="1605423"/>
                    <a:pt x="914355" y="1567819"/>
                    <a:pt x="940735" y="1579100"/>
                  </a:cubicBezTo>
                  <a:cubicBezTo>
                    <a:pt x="1031182" y="1582861"/>
                    <a:pt x="1080173" y="1673112"/>
                    <a:pt x="1155545" y="1706956"/>
                  </a:cubicBezTo>
                  <a:cubicBezTo>
                    <a:pt x="1110322" y="1752081"/>
                    <a:pt x="1042487" y="1778405"/>
                    <a:pt x="982190" y="1770884"/>
                  </a:cubicBezTo>
                  <a:cubicBezTo>
                    <a:pt x="940735" y="1770884"/>
                    <a:pt x="914355" y="1729519"/>
                    <a:pt x="899281" y="1695674"/>
                  </a:cubicBezTo>
                  <a:cubicBezTo>
                    <a:pt x="869132" y="1669351"/>
                    <a:pt x="846521" y="1627986"/>
                    <a:pt x="827678" y="1597902"/>
                  </a:cubicBezTo>
                  <a:cubicBezTo>
                    <a:pt x="789992" y="1643028"/>
                    <a:pt x="778686" y="1714477"/>
                    <a:pt x="805066" y="1767123"/>
                  </a:cubicBezTo>
                  <a:cubicBezTo>
                    <a:pt x="869132" y="1770884"/>
                    <a:pt x="921893" y="1804728"/>
                    <a:pt x="959578" y="1857374"/>
                  </a:cubicBezTo>
                  <a:cubicBezTo>
                    <a:pt x="1019876" y="1853614"/>
                    <a:pt x="1076405" y="1812249"/>
                    <a:pt x="1129165" y="1774644"/>
                  </a:cubicBezTo>
                  <a:cubicBezTo>
                    <a:pt x="1166851" y="1744560"/>
                    <a:pt x="1212074" y="1714477"/>
                    <a:pt x="1208305" y="1665591"/>
                  </a:cubicBezTo>
                  <a:cubicBezTo>
                    <a:pt x="1140471" y="1612944"/>
                    <a:pt x="1121628" y="1518933"/>
                    <a:pt x="1121628" y="1439963"/>
                  </a:cubicBezTo>
                  <a:cubicBezTo>
                    <a:pt x="1132934" y="1394838"/>
                    <a:pt x="1208305" y="1372275"/>
                    <a:pt x="1189463" y="1327149"/>
                  </a:cubicBezTo>
                  <a:close/>
                  <a:moveTo>
                    <a:pt x="1309635" y="1277753"/>
                  </a:moveTo>
                  <a:cubicBezTo>
                    <a:pt x="1294713" y="1280043"/>
                    <a:pt x="1281924" y="1291315"/>
                    <a:pt x="1264871" y="1294132"/>
                  </a:cubicBezTo>
                  <a:cubicBezTo>
                    <a:pt x="1234555" y="1312917"/>
                    <a:pt x="1223186" y="1346731"/>
                    <a:pt x="1223186" y="1380545"/>
                  </a:cubicBezTo>
                  <a:cubicBezTo>
                    <a:pt x="1261081" y="1418115"/>
                    <a:pt x="1276239" y="1459443"/>
                    <a:pt x="1302766" y="1497014"/>
                  </a:cubicBezTo>
                  <a:cubicBezTo>
                    <a:pt x="1329293" y="1429387"/>
                    <a:pt x="1340661" y="1346731"/>
                    <a:pt x="1325503" y="1279103"/>
                  </a:cubicBezTo>
                  <a:cubicBezTo>
                    <a:pt x="1319819" y="1277225"/>
                    <a:pt x="1314608" y="1276990"/>
                    <a:pt x="1309635" y="1277753"/>
                  </a:cubicBezTo>
                  <a:close/>
                  <a:moveTo>
                    <a:pt x="507713" y="1217612"/>
                  </a:moveTo>
                  <a:cubicBezTo>
                    <a:pt x="484999" y="1262856"/>
                    <a:pt x="507713" y="1315640"/>
                    <a:pt x="541783" y="1353343"/>
                  </a:cubicBezTo>
                  <a:cubicBezTo>
                    <a:pt x="572068" y="1368425"/>
                    <a:pt x="606138" y="1398587"/>
                    <a:pt x="632637" y="1375965"/>
                  </a:cubicBezTo>
                  <a:cubicBezTo>
                    <a:pt x="632637" y="1375965"/>
                    <a:pt x="632637" y="1375965"/>
                    <a:pt x="625066" y="1360884"/>
                  </a:cubicBezTo>
                  <a:cubicBezTo>
                    <a:pt x="575853" y="1330722"/>
                    <a:pt x="549354" y="1266626"/>
                    <a:pt x="507713" y="1217612"/>
                  </a:cubicBezTo>
                  <a:close/>
                  <a:moveTo>
                    <a:pt x="549116" y="1195389"/>
                  </a:moveTo>
                  <a:cubicBezTo>
                    <a:pt x="549116" y="1195389"/>
                    <a:pt x="549116" y="1195389"/>
                    <a:pt x="545324" y="1199142"/>
                  </a:cubicBezTo>
                  <a:cubicBezTo>
                    <a:pt x="575663" y="1262930"/>
                    <a:pt x="609794" y="1334223"/>
                    <a:pt x="678057" y="1360489"/>
                  </a:cubicBezTo>
                  <a:cubicBezTo>
                    <a:pt x="678057" y="1360489"/>
                    <a:pt x="678057" y="1360489"/>
                    <a:pt x="681849" y="1349232"/>
                  </a:cubicBezTo>
                  <a:cubicBezTo>
                    <a:pt x="666680" y="1277939"/>
                    <a:pt x="613587" y="1217903"/>
                    <a:pt x="549116" y="1195389"/>
                  </a:cubicBezTo>
                  <a:close/>
                  <a:moveTo>
                    <a:pt x="959662" y="1176929"/>
                  </a:moveTo>
                  <a:cubicBezTo>
                    <a:pt x="891796" y="1173164"/>
                    <a:pt x="854093" y="1255987"/>
                    <a:pt x="808849" y="1297398"/>
                  </a:cubicBezTo>
                  <a:cubicBezTo>
                    <a:pt x="808849" y="1297398"/>
                    <a:pt x="808849" y="1297398"/>
                    <a:pt x="839012" y="1304927"/>
                  </a:cubicBezTo>
                  <a:cubicBezTo>
                    <a:pt x="903107" y="1293633"/>
                    <a:pt x="940810" y="1229634"/>
                    <a:pt x="959662" y="1176929"/>
                  </a:cubicBezTo>
                  <a:close/>
                  <a:moveTo>
                    <a:pt x="924973" y="1128450"/>
                  </a:moveTo>
                  <a:cubicBezTo>
                    <a:pt x="920467" y="1127633"/>
                    <a:pt x="915669" y="1128333"/>
                    <a:pt x="910754" y="1129733"/>
                  </a:cubicBezTo>
                  <a:cubicBezTo>
                    <a:pt x="900924" y="1132532"/>
                    <a:pt x="890625" y="1138132"/>
                    <a:pt x="881263" y="1139998"/>
                  </a:cubicBezTo>
                  <a:cubicBezTo>
                    <a:pt x="828835" y="1147464"/>
                    <a:pt x="810110" y="1203455"/>
                    <a:pt x="791386" y="1255714"/>
                  </a:cubicBezTo>
                  <a:cubicBezTo>
                    <a:pt x="843814" y="1222119"/>
                    <a:pt x="881263" y="1162395"/>
                    <a:pt x="937436" y="1136265"/>
                  </a:cubicBezTo>
                  <a:cubicBezTo>
                    <a:pt x="933691" y="1131599"/>
                    <a:pt x="929478" y="1129266"/>
                    <a:pt x="924973" y="1128450"/>
                  </a:cubicBezTo>
                  <a:close/>
                  <a:moveTo>
                    <a:pt x="372815" y="963611"/>
                  </a:moveTo>
                  <a:cubicBezTo>
                    <a:pt x="369111" y="1019400"/>
                    <a:pt x="387632" y="1060313"/>
                    <a:pt x="417266" y="1093786"/>
                  </a:cubicBezTo>
                  <a:cubicBezTo>
                    <a:pt x="424674" y="1075190"/>
                    <a:pt x="424674" y="1045435"/>
                    <a:pt x="417266" y="1026839"/>
                  </a:cubicBezTo>
                  <a:cubicBezTo>
                    <a:pt x="409857" y="1004523"/>
                    <a:pt x="395041" y="974769"/>
                    <a:pt x="372815" y="963611"/>
                  </a:cubicBezTo>
                  <a:close/>
                  <a:moveTo>
                    <a:pt x="331011" y="947736"/>
                  </a:moveTo>
                  <a:cubicBezTo>
                    <a:pt x="289736" y="996750"/>
                    <a:pt x="338516" y="1060846"/>
                    <a:pt x="372286" y="1098549"/>
                  </a:cubicBezTo>
                  <a:cubicBezTo>
                    <a:pt x="349772" y="1053305"/>
                    <a:pt x="342268" y="992980"/>
                    <a:pt x="331011" y="947736"/>
                  </a:cubicBezTo>
                  <a:close/>
                  <a:moveTo>
                    <a:pt x="519924" y="917576"/>
                  </a:moveTo>
                  <a:cubicBezTo>
                    <a:pt x="531209" y="1004644"/>
                    <a:pt x="632775" y="1016001"/>
                    <a:pt x="692962" y="1016001"/>
                  </a:cubicBezTo>
                  <a:cubicBezTo>
                    <a:pt x="644060" y="974360"/>
                    <a:pt x="572588" y="963003"/>
                    <a:pt x="519924" y="917576"/>
                  </a:cubicBezTo>
                  <a:close/>
                  <a:moveTo>
                    <a:pt x="1456838" y="898526"/>
                  </a:moveTo>
                  <a:cubicBezTo>
                    <a:pt x="1434324" y="955012"/>
                    <a:pt x="1404306" y="1003966"/>
                    <a:pt x="1351774" y="1052920"/>
                  </a:cubicBezTo>
                  <a:cubicBezTo>
                    <a:pt x="1396801" y="1060451"/>
                    <a:pt x="1419315" y="1019028"/>
                    <a:pt x="1445581" y="988903"/>
                  </a:cubicBezTo>
                  <a:cubicBezTo>
                    <a:pt x="1456838" y="962543"/>
                    <a:pt x="1475599" y="917355"/>
                    <a:pt x="1456838" y="898526"/>
                  </a:cubicBezTo>
                  <a:close/>
                  <a:moveTo>
                    <a:pt x="1581962" y="884240"/>
                  </a:moveTo>
                  <a:cubicBezTo>
                    <a:pt x="1589491" y="906862"/>
                    <a:pt x="1608315" y="914403"/>
                    <a:pt x="1615844" y="933254"/>
                  </a:cubicBezTo>
                  <a:cubicBezTo>
                    <a:pt x="1649726" y="948336"/>
                    <a:pt x="1683608" y="974728"/>
                    <a:pt x="1713725" y="959647"/>
                  </a:cubicBezTo>
                  <a:cubicBezTo>
                    <a:pt x="1713725" y="959647"/>
                    <a:pt x="1713725" y="959647"/>
                    <a:pt x="1709960" y="955876"/>
                  </a:cubicBezTo>
                  <a:cubicBezTo>
                    <a:pt x="1668549" y="933254"/>
                    <a:pt x="1627138" y="899321"/>
                    <a:pt x="1581962" y="884240"/>
                  </a:cubicBezTo>
                  <a:close/>
                  <a:moveTo>
                    <a:pt x="1439087" y="861021"/>
                  </a:moveTo>
                  <a:cubicBezTo>
                    <a:pt x="1337169" y="857251"/>
                    <a:pt x="1303197" y="966590"/>
                    <a:pt x="1269224" y="1034456"/>
                  </a:cubicBezTo>
                  <a:cubicBezTo>
                    <a:pt x="1269224" y="1034456"/>
                    <a:pt x="1269224" y="1034456"/>
                    <a:pt x="1284323" y="1038226"/>
                  </a:cubicBezTo>
                  <a:cubicBezTo>
                    <a:pt x="1367367" y="1023145"/>
                    <a:pt x="1420213" y="940198"/>
                    <a:pt x="1439087" y="861021"/>
                  </a:cubicBezTo>
                  <a:close/>
                  <a:moveTo>
                    <a:pt x="1113669" y="852362"/>
                  </a:moveTo>
                  <a:cubicBezTo>
                    <a:pt x="1111748" y="851540"/>
                    <a:pt x="1109421" y="851775"/>
                    <a:pt x="1106627" y="853653"/>
                  </a:cubicBezTo>
                  <a:cubicBezTo>
                    <a:pt x="1054484" y="910010"/>
                    <a:pt x="1035861" y="996422"/>
                    <a:pt x="1058208" y="1071564"/>
                  </a:cubicBezTo>
                  <a:cubicBezTo>
                    <a:pt x="1128975" y="1033993"/>
                    <a:pt x="1132699" y="943823"/>
                    <a:pt x="1121525" y="872439"/>
                  </a:cubicBezTo>
                  <a:cubicBezTo>
                    <a:pt x="1121525" y="866804"/>
                    <a:pt x="1119430" y="854828"/>
                    <a:pt x="1113669" y="852362"/>
                  </a:cubicBezTo>
                  <a:close/>
                  <a:moveTo>
                    <a:pt x="1061715" y="838201"/>
                  </a:moveTo>
                  <a:cubicBezTo>
                    <a:pt x="1046747" y="841987"/>
                    <a:pt x="1039263" y="857129"/>
                    <a:pt x="1031779" y="868486"/>
                  </a:cubicBezTo>
                  <a:cubicBezTo>
                    <a:pt x="1024295" y="883628"/>
                    <a:pt x="1016811" y="917698"/>
                    <a:pt x="1028037" y="936626"/>
                  </a:cubicBezTo>
                  <a:cubicBezTo>
                    <a:pt x="1039263" y="898770"/>
                    <a:pt x="1069199" y="864700"/>
                    <a:pt x="1061715" y="838201"/>
                  </a:cubicBezTo>
                  <a:close/>
                  <a:moveTo>
                    <a:pt x="538715" y="835026"/>
                  </a:moveTo>
                  <a:cubicBezTo>
                    <a:pt x="538715" y="835026"/>
                    <a:pt x="538715" y="835026"/>
                    <a:pt x="519924" y="842546"/>
                  </a:cubicBezTo>
                  <a:cubicBezTo>
                    <a:pt x="534957" y="925263"/>
                    <a:pt x="625153" y="951582"/>
                    <a:pt x="692800" y="977901"/>
                  </a:cubicBezTo>
                  <a:cubicBezTo>
                    <a:pt x="692800" y="977901"/>
                    <a:pt x="692800" y="977901"/>
                    <a:pt x="704074" y="974141"/>
                  </a:cubicBezTo>
                  <a:cubicBezTo>
                    <a:pt x="685283" y="902704"/>
                    <a:pt x="610120" y="838786"/>
                    <a:pt x="538715" y="835026"/>
                  </a:cubicBezTo>
                  <a:close/>
                  <a:moveTo>
                    <a:pt x="1608968" y="810389"/>
                  </a:moveTo>
                  <a:cubicBezTo>
                    <a:pt x="1595464" y="809091"/>
                    <a:pt x="1581249" y="810743"/>
                    <a:pt x="1566087" y="816406"/>
                  </a:cubicBezTo>
                  <a:cubicBezTo>
                    <a:pt x="1566087" y="816406"/>
                    <a:pt x="1566087" y="816406"/>
                    <a:pt x="1566087" y="823958"/>
                  </a:cubicBezTo>
                  <a:cubicBezTo>
                    <a:pt x="1619155" y="876817"/>
                    <a:pt x="1687385" y="918349"/>
                    <a:pt x="1751825" y="933452"/>
                  </a:cubicBezTo>
                  <a:cubicBezTo>
                    <a:pt x="1748035" y="910798"/>
                    <a:pt x="1729082" y="895695"/>
                    <a:pt x="1717710" y="873041"/>
                  </a:cubicBezTo>
                  <a:cubicBezTo>
                    <a:pt x="1683595" y="844724"/>
                    <a:pt x="1649480" y="814282"/>
                    <a:pt x="1608968" y="810389"/>
                  </a:cubicBezTo>
                  <a:close/>
                  <a:moveTo>
                    <a:pt x="108761" y="741361"/>
                  </a:moveTo>
                  <a:cubicBezTo>
                    <a:pt x="116265" y="778633"/>
                    <a:pt x="146284" y="819632"/>
                    <a:pt x="191311" y="827086"/>
                  </a:cubicBezTo>
                  <a:cubicBezTo>
                    <a:pt x="153788" y="804723"/>
                    <a:pt x="153788" y="748815"/>
                    <a:pt x="108761" y="741361"/>
                  </a:cubicBezTo>
                  <a:close/>
                  <a:moveTo>
                    <a:pt x="1386211" y="738189"/>
                  </a:moveTo>
                  <a:cubicBezTo>
                    <a:pt x="1352140" y="764336"/>
                    <a:pt x="1295356" y="753130"/>
                    <a:pt x="1261286" y="783013"/>
                  </a:cubicBezTo>
                  <a:cubicBezTo>
                    <a:pt x="1261286" y="783013"/>
                    <a:pt x="1261286" y="783013"/>
                    <a:pt x="1299142" y="801689"/>
                  </a:cubicBezTo>
                  <a:cubicBezTo>
                    <a:pt x="1333212" y="797954"/>
                    <a:pt x="1367283" y="783013"/>
                    <a:pt x="1389996" y="760601"/>
                  </a:cubicBezTo>
                  <a:cubicBezTo>
                    <a:pt x="1397567" y="753130"/>
                    <a:pt x="1408924" y="738189"/>
                    <a:pt x="1386211" y="738189"/>
                  </a:cubicBezTo>
                  <a:close/>
                  <a:moveTo>
                    <a:pt x="128374" y="696911"/>
                  </a:moveTo>
                  <a:cubicBezTo>
                    <a:pt x="128374" y="696911"/>
                    <a:pt x="128374" y="696911"/>
                    <a:pt x="124636" y="704356"/>
                  </a:cubicBezTo>
                  <a:cubicBezTo>
                    <a:pt x="169496" y="730413"/>
                    <a:pt x="180711" y="804861"/>
                    <a:pt x="240524" y="801138"/>
                  </a:cubicBezTo>
                  <a:cubicBezTo>
                    <a:pt x="240524" y="801138"/>
                    <a:pt x="240524" y="801138"/>
                    <a:pt x="236786" y="786249"/>
                  </a:cubicBezTo>
                  <a:cubicBezTo>
                    <a:pt x="221832" y="745302"/>
                    <a:pt x="180711" y="700633"/>
                    <a:pt x="128374" y="696911"/>
                  </a:cubicBezTo>
                  <a:close/>
                  <a:moveTo>
                    <a:pt x="1254443" y="685272"/>
                  </a:moveTo>
                  <a:cubicBezTo>
                    <a:pt x="1220470" y="685272"/>
                    <a:pt x="1182723" y="677864"/>
                    <a:pt x="1167624" y="714906"/>
                  </a:cubicBezTo>
                  <a:cubicBezTo>
                    <a:pt x="1186498" y="737131"/>
                    <a:pt x="1212921" y="729722"/>
                    <a:pt x="1243119" y="740835"/>
                  </a:cubicBezTo>
                  <a:cubicBezTo>
                    <a:pt x="1269542" y="744539"/>
                    <a:pt x="1314839" y="744539"/>
                    <a:pt x="1337487" y="714906"/>
                  </a:cubicBezTo>
                  <a:cubicBezTo>
                    <a:pt x="1307289" y="696385"/>
                    <a:pt x="1284641" y="696385"/>
                    <a:pt x="1254443" y="685272"/>
                  </a:cubicBezTo>
                  <a:close/>
                  <a:moveTo>
                    <a:pt x="1829612" y="620715"/>
                  </a:moveTo>
                  <a:cubicBezTo>
                    <a:pt x="1784622" y="639567"/>
                    <a:pt x="1717136" y="632026"/>
                    <a:pt x="1664647" y="635796"/>
                  </a:cubicBezTo>
                  <a:cubicBezTo>
                    <a:pt x="1664647" y="635796"/>
                    <a:pt x="1664647" y="635796"/>
                    <a:pt x="1653399" y="643337"/>
                  </a:cubicBezTo>
                  <a:cubicBezTo>
                    <a:pt x="1687142" y="665959"/>
                    <a:pt x="1720885" y="681040"/>
                    <a:pt x="1762126" y="669729"/>
                  </a:cubicBezTo>
                  <a:cubicBezTo>
                    <a:pt x="1784622" y="662189"/>
                    <a:pt x="1825863" y="643337"/>
                    <a:pt x="1829612" y="620715"/>
                  </a:cubicBezTo>
                  <a:close/>
                  <a:moveTo>
                    <a:pt x="127811" y="565148"/>
                  </a:moveTo>
                  <a:cubicBezTo>
                    <a:pt x="127811" y="565148"/>
                    <a:pt x="127811" y="565148"/>
                    <a:pt x="150036" y="590548"/>
                  </a:cubicBezTo>
                  <a:cubicBezTo>
                    <a:pt x="150036" y="590548"/>
                    <a:pt x="150036" y="590548"/>
                    <a:pt x="150036" y="579662"/>
                  </a:cubicBezTo>
                  <a:cubicBezTo>
                    <a:pt x="150036" y="579662"/>
                    <a:pt x="150036" y="579662"/>
                    <a:pt x="127811" y="565148"/>
                  </a:cubicBezTo>
                  <a:close/>
                  <a:moveTo>
                    <a:pt x="1725337" y="519115"/>
                  </a:moveTo>
                  <a:cubicBezTo>
                    <a:pt x="1683953" y="530386"/>
                    <a:pt x="1612472" y="541658"/>
                    <a:pt x="1589899" y="582986"/>
                  </a:cubicBezTo>
                  <a:cubicBezTo>
                    <a:pt x="1665142" y="631828"/>
                    <a:pt x="1793056" y="616800"/>
                    <a:pt x="1864537" y="564200"/>
                  </a:cubicBezTo>
                  <a:cubicBezTo>
                    <a:pt x="1823153" y="530386"/>
                    <a:pt x="1778007" y="530386"/>
                    <a:pt x="1725337" y="519115"/>
                  </a:cubicBezTo>
                  <a:close/>
                  <a:moveTo>
                    <a:pt x="963307" y="492457"/>
                  </a:moveTo>
                  <a:cubicBezTo>
                    <a:pt x="943081" y="490111"/>
                    <a:pt x="920503" y="495743"/>
                    <a:pt x="903569" y="505130"/>
                  </a:cubicBezTo>
                  <a:cubicBezTo>
                    <a:pt x="847125" y="568961"/>
                    <a:pt x="862177" y="662831"/>
                    <a:pt x="850888" y="745436"/>
                  </a:cubicBezTo>
                  <a:cubicBezTo>
                    <a:pt x="850888" y="798003"/>
                    <a:pt x="835836" y="865589"/>
                    <a:pt x="854651" y="914401"/>
                  </a:cubicBezTo>
                  <a:cubicBezTo>
                    <a:pt x="892281" y="873099"/>
                    <a:pt x="944962" y="858079"/>
                    <a:pt x="978829" y="805512"/>
                  </a:cubicBezTo>
                  <a:cubicBezTo>
                    <a:pt x="1039036" y="737926"/>
                    <a:pt x="1039036" y="621528"/>
                    <a:pt x="1008932" y="527659"/>
                  </a:cubicBezTo>
                  <a:cubicBezTo>
                    <a:pt x="1001406" y="505130"/>
                    <a:pt x="983532" y="494804"/>
                    <a:pt x="963307" y="492457"/>
                  </a:cubicBezTo>
                  <a:close/>
                  <a:moveTo>
                    <a:pt x="828252" y="466726"/>
                  </a:moveTo>
                  <a:cubicBezTo>
                    <a:pt x="828252" y="466726"/>
                    <a:pt x="828252" y="466726"/>
                    <a:pt x="741433" y="526807"/>
                  </a:cubicBezTo>
                  <a:cubicBezTo>
                    <a:pt x="696136" y="598153"/>
                    <a:pt x="718784" y="699539"/>
                    <a:pt x="741433" y="767130"/>
                  </a:cubicBezTo>
                  <a:cubicBezTo>
                    <a:pt x="764081" y="800925"/>
                    <a:pt x="779180" y="845986"/>
                    <a:pt x="813153" y="857251"/>
                  </a:cubicBezTo>
                  <a:cubicBezTo>
                    <a:pt x="813153" y="857251"/>
                    <a:pt x="813153" y="857251"/>
                    <a:pt x="832026" y="684519"/>
                  </a:cubicBezTo>
                  <a:cubicBezTo>
                    <a:pt x="828252" y="616928"/>
                    <a:pt x="843351" y="553092"/>
                    <a:pt x="865999" y="489256"/>
                  </a:cubicBezTo>
                  <a:cubicBezTo>
                    <a:pt x="862224" y="477991"/>
                    <a:pt x="843351" y="466726"/>
                    <a:pt x="828252" y="466726"/>
                  </a:cubicBezTo>
                  <a:close/>
                  <a:moveTo>
                    <a:pt x="150610" y="466723"/>
                  </a:moveTo>
                  <a:cubicBezTo>
                    <a:pt x="146861" y="485484"/>
                    <a:pt x="154359" y="507998"/>
                    <a:pt x="154359" y="526759"/>
                  </a:cubicBezTo>
                  <a:cubicBezTo>
                    <a:pt x="184353" y="594300"/>
                    <a:pt x="259337" y="661841"/>
                    <a:pt x="323074" y="673098"/>
                  </a:cubicBezTo>
                  <a:cubicBezTo>
                    <a:pt x="315576" y="571787"/>
                    <a:pt x="233093" y="500493"/>
                    <a:pt x="150610" y="466723"/>
                  </a:cubicBezTo>
                  <a:close/>
                  <a:moveTo>
                    <a:pt x="1438293" y="414339"/>
                  </a:moveTo>
                  <a:cubicBezTo>
                    <a:pt x="1434324" y="421483"/>
                    <a:pt x="1438293" y="425055"/>
                    <a:pt x="1438293" y="428627"/>
                  </a:cubicBezTo>
                  <a:cubicBezTo>
                    <a:pt x="1438293" y="428627"/>
                    <a:pt x="1438293" y="428627"/>
                    <a:pt x="1442262" y="421483"/>
                  </a:cubicBezTo>
                  <a:cubicBezTo>
                    <a:pt x="1442262" y="421483"/>
                    <a:pt x="1442262" y="421483"/>
                    <a:pt x="1438293" y="414339"/>
                  </a:cubicBezTo>
                  <a:close/>
                  <a:moveTo>
                    <a:pt x="836413" y="414339"/>
                  </a:moveTo>
                  <a:cubicBezTo>
                    <a:pt x="832661" y="436961"/>
                    <a:pt x="843918" y="444502"/>
                    <a:pt x="866432" y="452042"/>
                  </a:cubicBezTo>
                  <a:cubicBezTo>
                    <a:pt x="888945" y="463353"/>
                    <a:pt x="937725" y="474664"/>
                    <a:pt x="956486" y="452042"/>
                  </a:cubicBezTo>
                  <a:cubicBezTo>
                    <a:pt x="918963" y="448272"/>
                    <a:pt x="866432" y="444502"/>
                    <a:pt x="836413" y="414339"/>
                  </a:cubicBezTo>
                  <a:close/>
                  <a:moveTo>
                    <a:pt x="674736" y="346124"/>
                  </a:moveTo>
                  <a:cubicBezTo>
                    <a:pt x="599803" y="353527"/>
                    <a:pt x="524340" y="381021"/>
                    <a:pt x="459456" y="406400"/>
                  </a:cubicBezTo>
                  <a:cubicBezTo>
                    <a:pt x="459456" y="406400"/>
                    <a:pt x="459456" y="406400"/>
                    <a:pt x="399274" y="432719"/>
                  </a:cubicBezTo>
                  <a:cubicBezTo>
                    <a:pt x="429365" y="462798"/>
                    <a:pt x="470740" y="481597"/>
                    <a:pt x="504593" y="507916"/>
                  </a:cubicBezTo>
                  <a:cubicBezTo>
                    <a:pt x="594866" y="549275"/>
                    <a:pt x="718991" y="522956"/>
                    <a:pt x="786696" y="459038"/>
                  </a:cubicBezTo>
                  <a:cubicBezTo>
                    <a:pt x="816787" y="421439"/>
                    <a:pt x="764128" y="383841"/>
                    <a:pt x="749082" y="346242"/>
                  </a:cubicBezTo>
                  <a:cubicBezTo>
                    <a:pt x="724633" y="343422"/>
                    <a:pt x="699714" y="343657"/>
                    <a:pt x="674736" y="346124"/>
                  </a:cubicBezTo>
                  <a:close/>
                  <a:moveTo>
                    <a:pt x="786868" y="328614"/>
                  </a:moveTo>
                  <a:cubicBezTo>
                    <a:pt x="775511" y="332374"/>
                    <a:pt x="779297" y="343654"/>
                    <a:pt x="779297" y="347414"/>
                  </a:cubicBezTo>
                  <a:cubicBezTo>
                    <a:pt x="786868" y="366213"/>
                    <a:pt x="805796" y="400052"/>
                    <a:pt x="824724" y="396292"/>
                  </a:cubicBezTo>
                  <a:cubicBezTo>
                    <a:pt x="805796" y="373733"/>
                    <a:pt x="817153" y="336134"/>
                    <a:pt x="786868" y="328614"/>
                  </a:cubicBezTo>
                  <a:close/>
                  <a:moveTo>
                    <a:pt x="779480" y="274639"/>
                  </a:moveTo>
                  <a:cubicBezTo>
                    <a:pt x="779480" y="274639"/>
                    <a:pt x="779480" y="274639"/>
                    <a:pt x="775511" y="286545"/>
                  </a:cubicBezTo>
                  <a:cubicBezTo>
                    <a:pt x="775511" y="286545"/>
                    <a:pt x="775511" y="286545"/>
                    <a:pt x="787417" y="290514"/>
                  </a:cubicBezTo>
                  <a:cubicBezTo>
                    <a:pt x="791386" y="282577"/>
                    <a:pt x="787417" y="274639"/>
                    <a:pt x="779480" y="274639"/>
                  </a:cubicBezTo>
                  <a:close/>
                  <a:moveTo>
                    <a:pt x="1792434" y="219077"/>
                  </a:moveTo>
                  <a:cubicBezTo>
                    <a:pt x="1740097" y="264321"/>
                    <a:pt x="1691499" y="328416"/>
                    <a:pt x="1691499" y="400052"/>
                  </a:cubicBezTo>
                  <a:cubicBezTo>
                    <a:pt x="1740097" y="396282"/>
                    <a:pt x="1762527" y="347268"/>
                    <a:pt x="1777481" y="305794"/>
                  </a:cubicBezTo>
                  <a:cubicBezTo>
                    <a:pt x="1792434" y="279402"/>
                    <a:pt x="1807387" y="241699"/>
                    <a:pt x="1792434" y="219077"/>
                  </a:cubicBezTo>
                  <a:close/>
                  <a:moveTo>
                    <a:pt x="1841544" y="204790"/>
                  </a:moveTo>
                  <a:cubicBezTo>
                    <a:pt x="1826591" y="276083"/>
                    <a:pt x="1792946" y="343624"/>
                    <a:pt x="1751824" y="403661"/>
                  </a:cubicBezTo>
                  <a:cubicBezTo>
                    <a:pt x="1751824" y="403661"/>
                    <a:pt x="1751824" y="403661"/>
                    <a:pt x="1781731" y="411165"/>
                  </a:cubicBezTo>
                  <a:cubicBezTo>
                    <a:pt x="1819114" y="396156"/>
                    <a:pt x="1852759" y="351129"/>
                    <a:pt x="1860235" y="313606"/>
                  </a:cubicBezTo>
                  <a:cubicBezTo>
                    <a:pt x="1863974" y="276083"/>
                    <a:pt x="1867712" y="231056"/>
                    <a:pt x="1841544" y="204790"/>
                  </a:cubicBezTo>
                  <a:close/>
                  <a:moveTo>
                    <a:pt x="1547037" y="188914"/>
                  </a:moveTo>
                  <a:cubicBezTo>
                    <a:pt x="1520812" y="215221"/>
                    <a:pt x="1472107" y="256561"/>
                    <a:pt x="1423403" y="282868"/>
                  </a:cubicBezTo>
                  <a:cubicBezTo>
                    <a:pt x="1408417" y="305417"/>
                    <a:pt x="1370952" y="290385"/>
                    <a:pt x="1359712" y="324208"/>
                  </a:cubicBezTo>
                  <a:cubicBezTo>
                    <a:pt x="1378445" y="335483"/>
                    <a:pt x="1397177" y="373064"/>
                    <a:pt x="1423403" y="373064"/>
                  </a:cubicBezTo>
                  <a:cubicBezTo>
                    <a:pt x="1483347" y="331724"/>
                    <a:pt x="1535798" y="264077"/>
                    <a:pt x="1547037" y="188914"/>
                  </a:cubicBezTo>
                  <a:close/>
                  <a:moveTo>
                    <a:pt x="2075675" y="34927"/>
                  </a:moveTo>
                  <a:cubicBezTo>
                    <a:pt x="2064303" y="38687"/>
                    <a:pt x="2030188" y="42447"/>
                    <a:pt x="2015026" y="53727"/>
                  </a:cubicBezTo>
                  <a:cubicBezTo>
                    <a:pt x="1977120" y="80046"/>
                    <a:pt x="1920262" y="53727"/>
                    <a:pt x="1889937" y="87566"/>
                  </a:cubicBezTo>
                  <a:cubicBezTo>
                    <a:pt x="1912681" y="95085"/>
                    <a:pt x="1946796" y="106365"/>
                    <a:pt x="1977120" y="106365"/>
                  </a:cubicBezTo>
                  <a:cubicBezTo>
                    <a:pt x="2018817" y="95085"/>
                    <a:pt x="2064303" y="76286"/>
                    <a:pt x="2075675" y="34927"/>
                  </a:cubicBezTo>
                  <a:close/>
                  <a:moveTo>
                    <a:pt x="1733157" y="0"/>
                  </a:moveTo>
                  <a:lnTo>
                    <a:pt x="1857156" y="0"/>
                  </a:lnTo>
                  <a:lnTo>
                    <a:pt x="1856292" y="258"/>
                  </a:lnTo>
                  <a:cubicBezTo>
                    <a:pt x="1842521" y="5685"/>
                    <a:pt x="1829783" y="12193"/>
                    <a:pt x="1818499" y="19880"/>
                  </a:cubicBezTo>
                  <a:cubicBezTo>
                    <a:pt x="1863633" y="57152"/>
                    <a:pt x="1923811" y="45971"/>
                    <a:pt x="1983990" y="42243"/>
                  </a:cubicBezTo>
                  <a:cubicBezTo>
                    <a:pt x="2006557" y="31062"/>
                    <a:pt x="2039702" y="28267"/>
                    <a:pt x="2053277" y="8700"/>
                  </a:cubicBezTo>
                  <a:lnTo>
                    <a:pt x="2055257" y="0"/>
                  </a:lnTo>
                  <a:lnTo>
                    <a:pt x="2137802" y="0"/>
                  </a:lnTo>
                  <a:lnTo>
                    <a:pt x="2128474" y="11345"/>
                  </a:lnTo>
                  <a:cubicBezTo>
                    <a:pt x="2101281" y="49731"/>
                    <a:pt x="2079385" y="91286"/>
                    <a:pt x="2034180" y="113824"/>
                  </a:cubicBezTo>
                  <a:cubicBezTo>
                    <a:pt x="1988976" y="132606"/>
                    <a:pt x="1940005" y="136362"/>
                    <a:pt x="1891034" y="117580"/>
                  </a:cubicBezTo>
                  <a:cubicBezTo>
                    <a:pt x="1868432" y="110067"/>
                    <a:pt x="1853364" y="83773"/>
                    <a:pt x="1830762" y="83773"/>
                  </a:cubicBezTo>
                  <a:cubicBezTo>
                    <a:pt x="1815693" y="151387"/>
                    <a:pt x="1891034" y="185195"/>
                    <a:pt x="1883500" y="245297"/>
                  </a:cubicBezTo>
                  <a:cubicBezTo>
                    <a:pt x="1898568" y="316668"/>
                    <a:pt x="1868432" y="388039"/>
                    <a:pt x="1804392" y="429359"/>
                  </a:cubicBezTo>
                  <a:cubicBezTo>
                    <a:pt x="1804392" y="429359"/>
                    <a:pt x="1804392" y="429359"/>
                    <a:pt x="1631110" y="466923"/>
                  </a:cubicBezTo>
                  <a:cubicBezTo>
                    <a:pt x="1616042" y="466923"/>
                    <a:pt x="1600974" y="451898"/>
                    <a:pt x="1608508" y="440628"/>
                  </a:cubicBezTo>
                  <a:cubicBezTo>
                    <a:pt x="1702683" y="373014"/>
                    <a:pt x="1683848" y="234028"/>
                    <a:pt x="1796858" y="177682"/>
                  </a:cubicBezTo>
                  <a:cubicBezTo>
                    <a:pt x="1823227" y="117580"/>
                    <a:pt x="1785557" y="49965"/>
                    <a:pt x="1740353" y="4889"/>
                  </a:cubicBezTo>
                  <a:close/>
                  <a:moveTo>
                    <a:pt x="403270" y="0"/>
                  </a:moveTo>
                  <a:lnTo>
                    <a:pt x="449420" y="0"/>
                  </a:lnTo>
                  <a:lnTo>
                    <a:pt x="497115" y="27551"/>
                  </a:lnTo>
                  <a:lnTo>
                    <a:pt x="493557" y="0"/>
                  </a:lnTo>
                  <a:lnTo>
                    <a:pt x="526616" y="0"/>
                  </a:lnTo>
                  <a:lnTo>
                    <a:pt x="534128" y="15874"/>
                  </a:lnTo>
                  <a:cubicBezTo>
                    <a:pt x="539768" y="12104"/>
                    <a:pt x="546348" y="7391"/>
                    <a:pt x="552458" y="1736"/>
                  </a:cubicBezTo>
                  <a:lnTo>
                    <a:pt x="553818" y="0"/>
                  </a:lnTo>
                  <a:lnTo>
                    <a:pt x="619691" y="0"/>
                  </a:lnTo>
                  <a:lnTo>
                    <a:pt x="626647" y="25431"/>
                  </a:lnTo>
                  <a:cubicBezTo>
                    <a:pt x="634815" y="65730"/>
                    <a:pt x="633579" y="106624"/>
                    <a:pt x="613800" y="147518"/>
                  </a:cubicBezTo>
                  <a:cubicBezTo>
                    <a:pt x="613800" y="147518"/>
                    <a:pt x="613800" y="147518"/>
                    <a:pt x="700449" y="196403"/>
                  </a:cubicBezTo>
                  <a:cubicBezTo>
                    <a:pt x="704216" y="234007"/>
                    <a:pt x="647706" y="207685"/>
                    <a:pt x="625102" y="218966"/>
                  </a:cubicBezTo>
                  <a:cubicBezTo>
                    <a:pt x="534685" y="203924"/>
                    <a:pt x="481943" y="279132"/>
                    <a:pt x="421665" y="343059"/>
                  </a:cubicBezTo>
                  <a:cubicBezTo>
                    <a:pt x="406596" y="354340"/>
                    <a:pt x="383991" y="384423"/>
                    <a:pt x="380224" y="403225"/>
                  </a:cubicBezTo>
                  <a:cubicBezTo>
                    <a:pt x="500779" y="358100"/>
                    <a:pt x="621335" y="328017"/>
                    <a:pt x="749424" y="309215"/>
                  </a:cubicBezTo>
                  <a:cubicBezTo>
                    <a:pt x="756959" y="264091"/>
                    <a:pt x="760727" y="211445"/>
                    <a:pt x="790865" y="166320"/>
                  </a:cubicBezTo>
                  <a:cubicBezTo>
                    <a:pt x="790865" y="166320"/>
                    <a:pt x="790865" y="166320"/>
                    <a:pt x="787098" y="162560"/>
                  </a:cubicBezTo>
                  <a:cubicBezTo>
                    <a:pt x="787098" y="162560"/>
                    <a:pt x="787098" y="162560"/>
                    <a:pt x="775796" y="177602"/>
                  </a:cubicBezTo>
                  <a:cubicBezTo>
                    <a:pt x="775796" y="177602"/>
                    <a:pt x="775796" y="177602"/>
                    <a:pt x="760727" y="170081"/>
                  </a:cubicBezTo>
                  <a:cubicBezTo>
                    <a:pt x="749424" y="162560"/>
                    <a:pt x="764494" y="151279"/>
                    <a:pt x="764494" y="139998"/>
                  </a:cubicBezTo>
                  <a:cubicBezTo>
                    <a:pt x="764494" y="139998"/>
                    <a:pt x="764494" y="139998"/>
                    <a:pt x="662775" y="45988"/>
                  </a:cubicBezTo>
                  <a:cubicBezTo>
                    <a:pt x="662775" y="45988"/>
                    <a:pt x="662775" y="45988"/>
                    <a:pt x="662775" y="30946"/>
                  </a:cubicBezTo>
                  <a:cubicBezTo>
                    <a:pt x="723053" y="53509"/>
                    <a:pt x="764494" y="121196"/>
                    <a:pt x="828539" y="151279"/>
                  </a:cubicBezTo>
                  <a:cubicBezTo>
                    <a:pt x="843608" y="139998"/>
                    <a:pt x="869980" y="147518"/>
                    <a:pt x="881282" y="128716"/>
                  </a:cubicBezTo>
                  <a:cubicBezTo>
                    <a:pt x="881282" y="128716"/>
                    <a:pt x="881282" y="128716"/>
                    <a:pt x="883806" y="40546"/>
                  </a:cubicBezTo>
                  <a:lnTo>
                    <a:pt x="884966" y="0"/>
                  </a:lnTo>
                  <a:lnTo>
                    <a:pt x="925556" y="0"/>
                  </a:lnTo>
                  <a:lnTo>
                    <a:pt x="918117" y="17542"/>
                  </a:lnTo>
                  <a:cubicBezTo>
                    <a:pt x="910640" y="47082"/>
                    <a:pt x="907814" y="78152"/>
                    <a:pt x="910640" y="110164"/>
                  </a:cubicBezTo>
                  <a:cubicBezTo>
                    <a:pt x="921944" y="121463"/>
                    <a:pt x="940783" y="136527"/>
                    <a:pt x="959623" y="132761"/>
                  </a:cubicBezTo>
                  <a:cubicBezTo>
                    <a:pt x="968101" y="101691"/>
                    <a:pt x="980111" y="71798"/>
                    <a:pt x="995006" y="43140"/>
                  </a:cubicBezTo>
                  <a:lnTo>
                    <a:pt x="1022658" y="0"/>
                  </a:lnTo>
                  <a:lnTo>
                    <a:pt x="1051761" y="0"/>
                  </a:lnTo>
                  <a:lnTo>
                    <a:pt x="1036733" y="19421"/>
                  </a:lnTo>
                  <a:cubicBezTo>
                    <a:pt x="1023355" y="39930"/>
                    <a:pt x="1012276" y="61321"/>
                    <a:pt x="1004732" y="83887"/>
                  </a:cubicBezTo>
                  <a:cubicBezTo>
                    <a:pt x="1004732" y="129020"/>
                    <a:pt x="940611" y="166630"/>
                    <a:pt x="982101" y="208001"/>
                  </a:cubicBezTo>
                  <a:cubicBezTo>
                    <a:pt x="989645" y="204240"/>
                    <a:pt x="1000960" y="185435"/>
                    <a:pt x="1008504" y="196718"/>
                  </a:cubicBezTo>
                  <a:cubicBezTo>
                    <a:pt x="985873" y="230568"/>
                    <a:pt x="978329" y="271939"/>
                    <a:pt x="978329" y="313311"/>
                  </a:cubicBezTo>
                  <a:cubicBezTo>
                    <a:pt x="978329" y="332116"/>
                    <a:pt x="985873" y="354682"/>
                    <a:pt x="1008504" y="358443"/>
                  </a:cubicBezTo>
                  <a:cubicBezTo>
                    <a:pt x="1016047" y="354682"/>
                    <a:pt x="1019819" y="343399"/>
                    <a:pt x="1023591" y="335877"/>
                  </a:cubicBezTo>
                  <a:cubicBezTo>
                    <a:pt x="1053765" y="332116"/>
                    <a:pt x="1031134" y="373487"/>
                    <a:pt x="1053765" y="384770"/>
                  </a:cubicBezTo>
                  <a:cubicBezTo>
                    <a:pt x="1042450" y="396054"/>
                    <a:pt x="1023591" y="388532"/>
                    <a:pt x="1027363" y="403576"/>
                  </a:cubicBezTo>
                  <a:cubicBezTo>
                    <a:pt x="1068852" y="414859"/>
                    <a:pt x="1031134" y="452469"/>
                    <a:pt x="1016047" y="467513"/>
                  </a:cubicBezTo>
                  <a:cubicBezTo>
                    <a:pt x="1004732" y="516407"/>
                    <a:pt x="1068852" y="546495"/>
                    <a:pt x="1110342" y="569062"/>
                  </a:cubicBezTo>
                  <a:cubicBezTo>
                    <a:pt x="1189550" y="625477"/>
                    <a:pt x="1329107" y="621716"/>
                    <a:pt x="1408315" y="561539"/>
                  </a:cubicBezTo>
                  <a:cubicBezTo>
                    <a:pt x="1419630" y="557778"/>
                    <a:pt x="1438489" y="546495"/>
                    <a:pt x="1434717" y="535212"/>
                  </a:cubicBezTo>
                  <a:cubicBezTo>
                    <a:pt x="1291389" y="527690"/>
                    <a:pt x="1155604" y="490080"/>
                    <a:pt x="1065081" y="392293"/>
                  </a:cubicBezTo>
                  <a:cubicBezTo>
                    <a:pt x="1065081" y="392293"/>
                    <a:pt x="1065081" y="392293"/>
                    <a:pt x="1068852" y="384770"/>
                  </a:cubicBezTo>
                  <a:cubicBezTo>
                    <a:pt x="1117886" y="407337"/>
                    <a:pt x="1166919" y="452469"/>
                    <a:pt x="1215953" y="471274"/>
                  </a:cubicBezTo>
                  <a:cubicBezTo>
                    <a:pt x="1291389" y="490080"/>
                    <a:pt x="1370597" y="516407"/>
                    <a:pt x="1442261" y="501363"/>
                  </a:cubicBezTo>
                  <a:cubicBezTo>
                    <a:pt x="1400771" y="471274"/>
                    <a:pt x="1404543" y="426142"/>
                    <a:pt x="1378140" y="388532"/>
                  </a:cubicBezTo>
                  <a:cubicBezTo>
                    <a:pt x="1306476" y="286983"/>
                    <a:pt x="1189550" y="245612"/>
                    <a:pt x="1076396" y="241851"/>
                  </a:cubicBezTo>
                  <a:cubicBezTo>
                    <a:pt x="1076396" y="241851"/>
                    <a:pt x="1076396" y="241851"/>
                    <a:pt x="1072624" y="230568"/>
                  </a:cubicBezTo>
                  <a:cubicBezTo>
                    <a:pt x="1114114" y="200479"/>
                    <a:pt x="1166919" y="162869"/>
                    <a:pt x="1193322" y="117736"/>
                  </a:cubicBezTo>
                  <a:cubicBezTo>
                    <a:pt x="1209352" y="98931"/>
                    <a:pt x="1219253" y="77775"/>
                    <a:pt x="1225088" y="55209"/>
                  </a:cubicBezTo>
                  <a:lnTo>
                    <a:pt x="1230817" y="0"/>
                  </a:lnTo>
                  <a:lnTo>
                    <a:pt x="1264709" y="0"/>
                  </a:lnTo>
                  <a:lnTo>
                    <a:pt x="1264441" y="18334"/>
                  </a:lnTo>
                  <a:cubicBezTo>
                    <a:pt x="1255968" y="97770"/>
                    <a:pt x="1205126" y="170338"/>
                    <a:pt x="1137338" y="215429"/>
                  </a:cubicBezTo>
                  <a:cubicBezTo>
                    <a:pt x="1137338" y="215429"/>
                    <a:pt x="1137338" y="215429"/>
                    <a:pt x="1144870" y="230459"/>
                  </a:cubicBezTo>
                  <a:cubicBezTo>
                    <a:pt x="1212658" y="230459"/>
                    <a:pt x="1261616" y="279307"/>
                    <a:pt x="1329405" y="286822"/>
                  </a:cubicBezTo>
                  <a:cubicBezTo>
                    <a:pt x="1359533" y="283065"/>
                    <a:pt x="1385895" y="271792"/>
                    <a:pt x="1408491" y="249247"/>
                  </a:cubicBezTo>
                  <a:cubicBezTo>
                    <a:pt x="1367065" y="219186"/>
                    <a:pt x="1325639" y="192883"/>
                    <a:pt x="1299277" y="136520"/>
                  </a:cubicBezTo>
                  <a:cubicBezTo>
                    <a:pt x="1269619" y="97065"/>
                    <a:pt x="1312046" y="57611"/>
                    <a:pt x="1297887" y="15639"/>
                  </a:cubicBezTo>
                  <a:lnTo>
                    <a:pt x="1289349" y="0"/>
                  </a:lnTo>
                  <a:lnTo>
                    <a:pt x="1347188" y="0"/>
                  </a:lnTo>
                  <a:lnTo>
                    <a:pt x="1340615" y="12578"/>
                  </a:lnTo>
                  <a:cubicBezTo>
                    <a:pt x="1333025" y="31789"/>
                    <a:pt x="1327611" y="51763"/>
                    <a:pt x="1324787" y="72442"/>
                  </a:cubicBezTo>
                  <a:cubicBezTo>
                    <a:pt x="1366210" y="76202"/>
                    <a:pt x="1400101" y="38603"/>
                    <a:pt x="1422695" y="8524"/>
                  </a:cubicBezTo>
                  <a:lnTo>
                    <a:pt x="1426389" y="0"/>
                  </a:lnTo>
                  <a:lnTo>
                    <a:pt x="1456391" y="0"/>
                  </a:lnTo>
                  <a:lnTo>
                    <a:pt x="1427321" y="46338"/>
                  </a:lnTo>
                  <a:cubicBezTo>
                    <a:pt x="1400959" y="91429"/>
                    <a:pt x="1321873" y="83914"/>
                    <a:pt x="1340703" y="155308"/>
                  </a:cubicBezTo>
                  <a:cubicBezTo>
                    <a:pt x="1359533" y="200398"/>
                    <a:pt x="1412257" y="219186"/>
                    <a:pt x="1453683" y="226701"/>
                  </a:cubicBezTo>
                  <a:cubicBezTo>
                    <a:pt x="1521472" y="200398"/>
                    <a:pt x="1551600" y="125247"/>
                    <a:pt x="1581728" y="72641"/>
                  </a:cubicBezTo>
                  <a:lnTo>
                    <a:pt x="1587646" y="0"/>
                  </a:lnTo>
                  <a:lnTo>
                    <a:pt x="1619707" y="0"/>
                  </a:lnTo>
                  <a:lnTo>
                    <a:pt x="1619986" y="16158"/>
                  </a:lnTo>
                  <a:cubicBezTo>
                    <a:pt x="1619809" y="28836"/>
                    <a:pt x="1618867" y="41514"/>
                    <a:pt x="1616042" y="53722"/>
                  </a:cubicBezTo>
                  <a:cubicBezTo>
                    <a:pt x="1604741" y="207733"/>
                    <a:pt x="1499264" y="324181"/>
                    <a:pt x="1461594" y="470679"/>
                  </a:cubicBezTo>
                  <a:cubicBezTo>
                    <a:pt x="1476662" y="500730"/>
                    <a:pt x="1529400" y="500730"/>
                    <a:pt x="1503031" y="534538"/>
                  </a:cubicBezTo>
                  <a:cubicBezTo>
                    <a:pt x="1514332" y="549563"/>
                    <a:pt x="1529400" y="560832"/>
                    <a:pt x="1548235" y="560832"/>
                  </a:cubicBezTo>
                  <a:cubicBezTo>
                    <a:pt x="1593440" y="534538"/>
                    <a:pt x="1638644" y="508243"/>
                    <a:pt x="1691382" y="500730"/>
                  </a:cubicBezTo>
                  <a:cubicBezTo>
                    <a:pt x="1781790" y="481949"/>
                    <a:pt x="1853364" y="557076"/>
                    <a:pt x="1932471" y="523269"/>
                  </a:cubicBezTo>
                  <a:cubicBezTo>
                    <a:pt x="1940005" y="527025"/>
                    <a:pt x="1943772" y="542051"/>
                    <a:pt x="1940005" y="549563"/>
                  </a:cubicBezTo>
                  <a:cubicBezTo>
                    <a:pt x="1879733" y="587127"/>
                    <a:pt x="1860898" y="669767"/>
                    <a:pt x="1793091" y="688549"/>
                  </a:cubicBezTo>
                  <a:cubicBezTo>
                    <a:pt x="1665013" y="744895"/>
                    <a:pt x="1582139" y="587127"/>
                    <a:pt x="1472895" y="560832"/>
                  </a:cubicBezTo>
                  <a:cubicBezTo>
                    <a:pt x="1454060" y="564589"/>
                    <a:pt x="1446526" y="583371"/>
                    <a:pt x="1446526" y="594640"/>
                  </a:cubicBezTo>
                  <a:cubicBezTo>
                    <a:pt x="1465361" y="662255"/>
                    <a:pt x="1476662" y="729869"/>
                    <a:pt x="1529400" y="778702"/>
                  </a:cubicBezTo>
                  <a:cubicBezTo>
                    <a:pt x="1604741" y="774946"/>
                    <a:pt x="1680081" y="793728"/>
                    <a:pt x="1729052" y="857586"/>
                  </a:cubicBezTo>
                  <a:cubicBezTo>
                    <a:pt x="1759188" y="883881"/>
                    <a:pt x="1778023" y="925201"/>
                    <a:pt x="1808159" y="947739"/>
                  </a:cubicBezTo>
                  <a:cubicBezTo>
                    <a:pt x="1924937" y="835048"/>
                    <a:pt x="1943772" y="666011"/>
                    <a:pt x="1970141" y="508243"/>
                  </a:cubicBezTo>
                  <a:cubicBezTo>
                    <a:pt x="1996510" y="388039"/>
                    <a:pt x="2007811" y="256566"/>
                    <a:pt x="2075617" y="158900"/>
                  </a:cubicBezTo>
                  <a:cubicBezTo>
                    <a:pt x="2124589" y="98798"/>
                    <a:pt x="2184861" y="42453"/>
                    <a:pt x="2237599" y="1132"/>
                  </a:cubicBezTo>
                  <a:lnTo>
                    <a:pt x="2236202" y="0"/>
                  </a:lnTo>
                  <a:lnTo>
                    <a:pt x="2277637" y="0"/>
                  </a:lnTo>
                  <a:lnTo>
                    <a:pt x="2289740" y="12520"/>
                  </a:lnTo>
                  <a:cubicBezTo>
                    <a:pt x="2033650" y="113974"/>
                    <a:pt x="2018586" y="395791"/>
                    <a:pt x="1969628" y="617487"/>
                  </a:cubicBezTo>
                  <a:cubicBezTo>
                    <a:pt x="1973394" y="726457"/>
                    <a:pt x="1920670" y="820396"/>
                    <a:pt x="1871711" y="914335"/>
                  </a:cubicBezTo>
                  <a:cubicBezTo>
                    <a:pt x="1777561" y="1090940"/>
                    <a:pt x="1593026" y="1117243"/>
                    <a:pt x="1419789" y="1147304"/>
                  </a:cubicBezTo>
                  <a:cubicBezTo>
                    <a:pt x="1404725" y="1136031"/>
                    <a:pt x="1385895" y="1143546"/>
                    <a:pt x="1370831" y="1147304"/>
                  </a:cubicBezTo>
                  <a:cubicBezTo>
                    <a:pt x="1336937" y="1214940"/>
                    <a:pt x="1367065" y="1297606"/>
                    <a:pt x="1359533" y="1369000"/>
                  </a:cubicBezTo>
                  <a:cubicBezTo>
                    <a:pt x="1340703" y="1534332"/>
                    <a:pt x="1287979" y="1692150"/>
                    <a:pt x="1141104" y="1793604"/>
                  </a:cubicBezTo>
                  <a:cubicBezTo>
                    <a:pt x="997995" y="1895058"/>
                    <a:pt x="828524" y="1966452"/>
                    <a:pt x="647755" y="1962694"/>
                  </a:cubicBezTo>
                  <a:cubicBezTo>
                    <a:pt x="647755" y="1962694"/>
                    <a:pt x="647755" y="1962694"/>
                    <a:pt x="636457" y="1981482"/>
                  </a:cubicBezTo>
                  <a:cubicBezTo>
                    <a:pt x="647755" y="2060391"/>
                    <a:pt x="632691" y="2131784"/>
                    <a:pt x="617627" y="2203178"/>
                  </a:cubicBezTo>
                  <a:cubicBezTo>
                    <a:pt x="617627" y="2203178"/>
                    <a:pt x="617627" y="2203178"/>
                    <a:pt x="625159" y="2210693"/>
                  </a:cubicBezTo>
                  <a:cubicBezTo>
                    <a:pt x="662819" y="2195663"/>
                    <a:pt x="647755" y="2135542"/>
                    <a:pt x="674118" y="2097966"/>
                  </a:cubicBezTo>
                  <a:cubicBezTo>
                    <a:pt x="659053" y="2067906"/>
                    <a:pt x="662819" y="2030330"/>
                    <a:pt x="659053" y="2004027"/>
                  </a:cubicBezTo>
                  <a:cubicBezTo>
                    <a:pt x="779566" y="2015300"/>
                    <a:pt x="900079" y="1973967"/>
                    <a:pt x="997995" y="1925119"/>
                  </a:cubicBezTo>
                  <a:cubicBezTo>
                    <a:pt x="1095912" y="1883785"/>
                    <a:pt x="1190062" y="1831180"/>
                    <a:pt x="1265382" y="1744756"/>
                  </a:cubicBezTo>
                  <a:cubicBezTo>
                    <a:pt x="1374597" y="1579423"/>
                    <a:pt x="1408491" y="1387787"/>
                    <a:pt x="1400959" y="1177364"/>
                  </a:cubicBezTo>
                  <a:cubicBezTo>
                    <a:pt x="1464981" y="1162334"/>
                    <a:pt x="1540302" y="1181122"/>
                    <a:pt x="1604324" y="1139789"/>
                  </a:cubicBezTo>
                  <a:cubicBezTo>
                    <a:pt x="1713539" y="1109728"/>
                    <a:pt x="1841583" y="1072152"/>
                    <a:pt x="1901840" y="951910"/>
                  </a:cubicBezTo>
                  <a:cubicBezTo>
                    <a:pt x="2033650" y="752760"/>
                    <a:pt x="1977160" y="501003"/>
                    <a:pt x="2093907" y="290580"/>
                  </a:cubicBezTo>
                  <a:cubicBezTo>
                    <a:pt x="2146631" y="166580"/>
                    <a:pt x="2252079" y="80156"/>
                    <a:pt x="2357528" y="5005"/>
                  </a:cubicBezTo>
                  <a:cubicBezTo>
                    <a:pt x="2357528" y="5005"/>
                    <a:pt x="2357528" y="5005"/>
                    <a:pt x="2357528" y="3596"/>
                  </a:cubicBezTo>
                  <a:lnTo>
                    <a:pt x="2357528" y="0"/>
                  </a:lnTo>
                  <a:lnTo>
                    <a:pt x="2561429" y="0"/>
                  </a:lnTo>
                  <a:lnTo>
                    <a:pt x="2549595" y="27551"/>
                  </a:lnTo>
                  <a:cubicBezTo>
                    <a:pt x="2568425" y="31308"/>
                    <a:pt x="2594787" y="12520"/>
                    <a:pt x="2591021" y="35066"/>
                  </a:cubicBezTo>
                  <a:cubicBezTo>
                    <a:pt x="2591021" y="35066"/>
                    <a:pt x="2591021" y="35066"/>
                    <a:pt x="2591021" y="42581"/>
                  </a:cubicBezTo>
                  <a:cubicBezTo>
                    <a:pt x="2455444" y="91429"/>
                    <a:pt x="2331166" y="215429"/>
                    <a:pt x="2248313" y="335670"/>
                  </a:cubicBezTo>
                  <a:cubicBezTo>
                    <a:pt x="2150397" y="512276"/>
                    <a:pt x="2169227" y="722699"/>
                    <a:pt x="2090141" y="906820"/>
                  </a:cubicBezTo>
                  <a:cubicBezTo>
                    <a:pt x="2026118" y="1038334"/>
                    <a:pt x="1947032" y="1173607"/>
                    <a:pt x="1807689" y="1248758"/>
                  </a:cubicBezTo>
                  <a:cubicBezTo>
                    <a:pt x="1728603" y="1275061"/>
                    <a:pt x="1668346" y="1320151"/>
                    <a:pt x="1581728" y="1342697"/>
                  </a:cubicBezTo>
                  <a:cubicBezTo>
                    <a:pt x="1551600" y="1376515"/>
                    <a:pt x="1581728" y="1447908"/>
                    <a:pt x="1562898" y="1489242"/>
                  </a:cubicBezTo>
                  <a:cubicBezTo>
                    <a:pt x="1551600" y="1692150"/>
                    <a:pt x="1427321" y="1868755"/>
                    <a:pt x="1254084" y="1985240"/>
                  </a:cubicBezTo>
                  <a:cubicBezTo>
                    <a:pt x="1144870" y="2082936"/>
                    <a:pt x="1001761" y="2120512"/>
                    <a:pt x="862418" y="2143057"/>
                  </a:cubicBezTo>
                  <a:cubicBezTo>
                    <a:pt x="828524" y="2218208"/>
                    <a:pt x="828524" y="2304632"/>
                    <a:pt x="802162" y="2379783"/>
                  </a:cubicBezTo>
                  <a:cubicBezTo>
                    <a:pt x="753204" y="2650328"/>
                    <a:pt x="568669" y="2909599"/>
                    <a:pt x="301282" y="3011054"/>
                  </a:cubicBezTo>
                  <a:cubicBezTo>
                    <a:pt x="207131" y="3056144"/>
                    <a:pt x="109215" y="3093720"/>
                    <a:pt x="0" y="3116265"/>
                  </a:cubicBezTo>
                  <a:cubicBezTo>
                    <a:pt x="0" y="3116265"/>
                    <a:pt x="0" y="3116265"/>
                    <a:pt x="0" y="3086205"/>
                  </a:cubicBezTo>
                  <a:cubicBezTo>
                    <a:pt x="120513" y="3067417"/>
                    <a:pt x="229727" y="3011054"/>
                    <a:pt x="338942" y="2958448"/>
                  </a:cubicBezTo>
                  <a:cubicBezTo>
                    <a:pt x="523477" y="2887054"/>
                    <a:pt x="677884" y="2706691"/>
                    <a:pt x="734374" y="2522571"/>
                  </a:cubicBezTo>
                  <a:cubicBezTo>
                    <a:pt x="753204" y="2424874"/>
                    <a:pt x="802162" y="2345965"/>
                    <a:pt x="805928" y="2252026"/>
                  </a:cubicBezTo>
                  <a:cubicBezTo>
                    <a:pt x="817226" y="2210693"/>
                    <a:pt x="802162" y="2154330"/>
                    <a:pt x="839822" y="2124269"/>
                  </a:cubicBezTo>
                  <a:cubicBezTo>
                    <a:pt x="915143" y="2094209"/>
                    <a:pt x="1009293" y="2101724"/>
                    <a:pt x="1084614" y="2060391"/>
                  </a:cubicBezTo>
                  <a:cubicBezTo>
                    <a:pt x="1314341" y="1943906"/>
                    <a:pt x="1547834" y="1729725"/>
                    <a:pt x="1540302" y="1459181"/>
                  </a:cubicBezTo>
                  <a:cubicBezTo>
                    <a:pt x="1551600" y="1417848"/>
                    <a:pt x="1532770" y="1361485"/>
                    <a:pt x="1559132" y="1320151"/>
                  </a:cubicBezTo>
                  <a:cubicBezTo>
                    <a:pt x="1754965" y="1267546"/>
                    <a:pt x="1962096" y="1151061"/>
                    <a:pt x="2048714" y="944395"/>
                  </a:cubicBezTo>
                  <a:cubicBezTo>
                    <a:pt x="2127801" y="786578"/>
                    <a:pt x="2131567" y="602457"/>
                    <a:pt x="2180525" y="433367"/>
                  </a:cubicBezTo>
                  <a:cubicBezTo>
                    <a:pt x="2237015" y="268034"/>
                    <a:pt x="2395188" y="125247"/>
                    <a:pt x="2530765" y="35066"/>
                  </a:cubicBezTo>
                  <a:cubicBezTo>
                    <a:pt x="2530765" y="35066"/>
                    <a:pt x="2530765" y="35066"/>
                    <a:pt x="2523233" y="35066"/>
                  </a:cubicBezTo>
                  <a:cubicBezTo>
                    <a:pt x="2365060" y="91429"/>
                    <a:pt x="2218185" y="234216"/>
                    <a:pt x="2161695" y="392034"/>
                  </a:cubicBezTo>
                  <a:cubicBezTo>
                    <a:pt x="2086375" y="549851"/>
                    <a:pt x="2108971" y="745245"/>
                    <a:pt x="2029884" y="899305"/>
                  </a:cubicBezTo>
                  <a:cubicBezTo>
                    <a:pt x="1958330" y="1083425"/>
                    <a:pt x="1781327" y="1211182"/>
                    <a:pt x="1600558" y="1278818"/>
                  </a:cubicBezTo>
                  <a:cubicBezTo>
                    <a:pt x="1566664" y="1271303"/>
                    <a:pt x="1532770" y="1290091"/>
                    <a:pt x="1510174" y="1312636"/>
                  </a:cubicBezTo>
                  <a:cubicBezTo>
                    <a:pt x="1517706" y="1489242"/>
                    <a:pt x="1453683" y="1635786"/>
                    <a:pt x="1374597" y="1782331"/>
                  </a:cubicBezTo>
                  <a:cubicBezTo>
                    <a:pt x="1246552" y="1977724"/>
                    <a:pt x="1020591" y="2067906"/>
                    <a:pt x="805928" y="2116754"/>
                  </a:cubicBezTo>
                  <a:cubicBezTo>
                    <a:pt x="749438" y="2139300"/>
                    <a:pt x="764502" y="2214451"/>
                    <a:pt x="749438" y="2267057"/>
                  </a:cubicBezTo>
                  <a:cubicBezTo>
                    <a:pt x="715544" y="2413601"/>
                    <a:pt x="674118" y="2563904"/>
                    <a:pt x="576201" y="2684146"/>
                  </a:cubicBezTo>
                  <a:cubicBezTo>
                    <a:pt x="508413" y="2872024"/>
                    <a:pt x="312580" y="2935902"/>
                    <a:pt x="154407" y="3007296"/>
                  </a:cubicBezTo>
                  <a:cubicBezTo>
                    <a:pt x="101683" y="3014811"/>
                    <a:pt x="48958" y="3037356"/>
                    <a:pt x="0" y="3048629"/>
                  </a:cubicBezTo>
                  <a:cubicBezTo>
                    <a:pt x="0" y="3048629"/>
                    <a:pt x="0" y="3048629"/>
                    <a:pt x="0" y="2920872"/>
                  </a:cubicBezTo>
                  <a:cubicBezTo>
                    <a:pt x="11298" y="2917115"/>
                    <a:pt x="22596" y="2917115"/>
                    <a:pt x="37660" y="2913357"/>
                  </a:cubicBezTo>
                  <a:cubicBezTo>
                    <a:pt x="146875" y="2868266"/>
                    <a:pt x="259856" y="2819418"/>
                    <a:pt x="335176" y="2721721"/>
                  </a:cubicBezTo>
                  <a:cubicBezTo>
                    <a:pt x="335176" y="2721721"/>
                    <a:pt x="335176" y="2721721"/>
                    <a:pt x="316346" y="2721721"/>
                  </a:cubicBezTo>
                  <a:cubicBezTo>
                    <a:pt x="229727" y="2804388"/>
                    <a:pt x="116747" y="2864509"/>
                    <a:pt x="0" y="2883297"/>
                  </a:cubicBezTo>
                  <a:cubicBezTo>
                    <a:pt x="0" y="2883297"/>
                    <a:pt x="0" y="2883297"/>
                    <a:pt x="0" y="2849478"/>
                  </a:cubicBezTo>
                  <a:cubicBezTo>
                    <a:pt x="11298" y="2849478"/>
                    <a:pt x="22596" y="2845721"/>
                    <a:pt x="33894" y="2845721"/>
                  </a:cubicBezTo>
                  <a:cubicBezTo>
                    <a:pt x="33894" y="2845721"/>
                    <a:pt x="33894" y="2845721"/>
                    <a:pt x="45192" y="2834448"/>
                  </a:cubicBezTo>
                  <a:cubicBezTo>
                    <a:pt x="22596" y="2774327"/>
                    <a:pt x="-15064" y="2710449"/>
                    <a:pt x="7532" y="2639055"/>
                  </a:cubicBezTo>
                  <a:cubicBezTo>
                    <a:pt x="26362" y="2593964"/>
                    <a:pt x="94151" y="2575177"/>
                    <a:pt x="105449" y="2518813"/>
                  </a:cubicBezTo>
                  <a:cubicBezTo>
                    <a:pt x="82853" y="2496268"/>
                    <a:pt x="64023" y="2473722"/>
                    <a:pt x="37660" y="2458692"/>
                  </a:cubicBezTo>
                  <a:cubicBezTo>
                    <a:pt x="26362" y="2477480"/>
                    <a:pt x="11298" y="2488753"/>
                    <a:pt x="0" y="2503783"/>
                  </a:cubicBezTo>
                  <a:cubicBezTo>
                    <a:pt x="0" y="2503783"/>
                    <a:pt x="0" y="2503783"/>
                    <a:pt x="0" y="2462450"/>
                  </a:cubicBezTo>
                  <a:cubicBezTo>
                    <a:pt x="7532" y="2451177"/>
                    <a:pt x="15064" y="2436147"/>
                    <a:pt x="26362" y="2421117"/>
                  </a:cubicBezTo>
                  <a:cubicBezTo>
                    <a:pt x="37660" y="2368511"/>
                    <a:pt x="41426" y="2289602"/>
                    <a:pt x="0" y="2248269"/>
                  </a:cubicBezTo>
                  <a:cubicBezTo>
                    <a:pt x="0" y="2248269"/>
                    <a:pt x="0" y="2248269"/>
                    <a:pt x="0" y="2203178"/>
                  </a:cubicBezTo>
                  <a:cubicBezTo>
                    <a:pt x="11298" y="2195663"/>
                    <a:pt x="22596" y="2184390"/>
                    <a:pt x="30128" y="2169360"/>
                  </a:cubicBezTo>
                  <a:cubicBezTo>
                    <a:pt x="33894" y="2158087"/>
                    <a:pt x="48958" y="2135542"/>
                    <a:pt x="33894" y="2124269"/>
                  </a:cubicBezTo>
                  <a:cubicBezTo>
                    <a:pt x="26362" y="2135542"/>
                    <a:pt x="11298" y="2146815"/>
                    <a:pt x="0" y="2161845"/>
                  </a:cubicBezTo>
                  <a:cubicBezTo>
                    <a:pt x="0" y="2161845"/>
                    <a:pt x="0" y="2161845"/>
                    <a:pt x="0" y="2109239"/>
                  </a:cubicBezTo>
                  <a:cubicBezTo>
                    <a:pt x="3766" y="2097966"/>
                    <a:pt x="3766" y="2090451"/>
                    <a:pt x="0" y="2079179"/>
                  </a:cubicBezTo>
                  <a:cubicBezTo>
                    <a:pt x="0" y="2079179"/>
                    <a:pt x="0" y="2079179"/>
                    <a:pt x="0" y="2026573"/>
                  </a:cubicBezTo>
                  <a:cubicBezTo>
                    <a:pt x="11298" y="2041603"/>
                    <a:pt x="26362" y="2056633"/>
                    <a:pt x="33894" y="2067906"/>
                  </a:cubicBezTo>
                  <a:cubicBezTo>
                    <a:pt x="30128" y="2045361"/>
                    <a:pt x="22596" y="2015300"/>
                    <a:pt x="0" y="1996512"/>
                  </a:cubicBezTo>
                  <a:cubicBezTo>
                    <a:pt x="0" y="1996512"/>
                    <a:pt x="0" y="1996512"/>
                    <a:pt x="0" y="1958937"/>
                  </a:cubicBezTo>
                  <a:cubicBezTo>
                    <a:pt x="0" y="1958937"/>
                    <a:pt x="0" y="1958937"/>
                    <a:pt x="37660" y="1977724"/>
                  </a:cubicBezTo>
                  <a:cubicBezTo>
                    <a:pt x="94151" y="1958937"/>
                    <a:pt x="150641" y="1902573"/>
                    <a:pt x="158173" y="1834937"/>
                  </a:cubicBezTo>
                  <a:cubicBezTo>
                    <a:pt x="158173" y="1793604"/>
                    <a:pt x="165705" y="1733483"/>
                    <a:pt x="131811" y="1707180"/>
                  </a:cubicBezTo>
                  <a:cubicBezTo>
                    <a:pt x="75321" y="1740998"/>
                    <a:pt x="30128" y="1789846"/>
                    <a:pt x="0" y="1853725"/>
                  </a:cubicBezTo>
                  <a:cubicBezTo>
                    <a:pt x="0" y="1853725"/>
                    <a:pt x="0" y="1853725"/>
                    <a:pt x="0" y="1793604"/>
                  </a:cubicBezTo>
                  <a:cubicBezTo>
                    <a:pt x="22596" y="1763544"/>
                    <a:pt x="45192" y="1737241"/>
                    <a:pt x="79087" y="1707180"/>
                  </a:cubicBezTo>
                  <a:cubicBezTo>
                    <a:pt x="79087" y="1707180"/>
                    <a:pt x="79087" y="1707180"/>
                    <a:pt x="86619" y="1688392"/>
                  </a:cubicBezTo>
                  <a:cubicBezTo>
                    <a:pt x="67789" y="1677120"/>
                    <a:pt x="52724" y="1688392"/>
                    <a:pt x="37660" y="1692150"/>
                  </a:cubicBezTo>
                  <a:cubicBezTo>
                    <a:pt x="26362" y="1699665"/>
                    <a:pt x="11298" y="1703423"/>
                    <a:pt x="0" y="1710938"/>
                  </a:cubicBezTo>
                  <a:cubicBezTo>
                    <a:pt x="0" y="1710938"/>
                    <a:pt x="0" y="1710938"/>
                    <a:pt x="0" y="1677120"/>
                  </a:cubicBezTo>
                  <a:cubicBezTo>
                    <a:pt x="41426" y="1658332"/>
                    <a:pt x="90385" y="1647059"/>
                    <a:pt x="139343" y="1635786"/>
                  </a:cubicBezTo>
                  <a:cubicBezTo>
                    <a:pt x="192067" y="1647059"/>
                    <a:pt x="158173" y="1692150"/>
                    <a:pt x="180769" y="1714695"/>
                  </a:cubicBezTo>
                  <a:cubicBezTo>
                    <a:pt x="207131" y="1808634"/>
                    <a:pt x="177003" y="1906331"/>
                    <a:pt x="112981" y="1973967"/>
                  </a:cubicBezTo>
                  <a:cubicBezTo>
                    <a:pt x="158173" y="1981482"/>
                    <a:pt x="207131" y="1996512"/>
                    <a:pt x="256089" y="2019058"/>
                  </a:cubicBezTo>
                  <a:cubicBezTo>
                    <a:pt x="346474" y="1988997"/>
                    <a:pt x="395432" y="1872513"/>
                    <a:pt x="497115" y="1853725"/>
                  </a:cubicBezTo>
                  <a:cubicBezTo>
                    <a:pt x="497115" y="1853725"/>
                    <a:pt x="497115" y="1853725"/>
                    <a:pt x="451922" y="1801119"/>
                  </a:cubicBezTo>
                  <a:cubicBezTo>
                    <a:pt x="455688" y="1748513"/>
                    <a:pt x="395432" y="1748513"/>
                    <a:pt x="384134" y="1714695"/>
                  </a:cubicBezTo>
                  <a:cubicBezTo>
                    <a:pt x="455688" y="1662089"/>
                    <a:pt x="568669" y="1688392"/>
                    <a:pt x="640223" y="1729725"/>
                  </a:cubicBezTo>
                  <a:cubicBezTo>
                    <a:pt x="662819" y="1744756"/>
                    <a:pt x="685416" y="1786089"/>
                    <a:pt x="719310" y="1786089"/>
                  </a:cubicBezTo>
                  <a:cubicBezTo>
                    <a:pt x="805928" y="1748513"/>
                    <a:pt x="730608" y="1650817"/>
                    <a:pt x="787098" y="1586938"/>
                  </a:cubicBezTo>
                  <a:cubicBezTo>
                    <a:pt x="787098" y="1586938"/>
                    <a:pt x="787098" y="1586938"/>
                    <a:pt x="768268" y="1586938"/>
                  </a:cubicBezTo>
                  <a:cubicBezTo>
                    <a:pt x="726842" y="1620756"/>
                    <a:pt x="674118" y="1632029"/>
                    <a:pt x="621393" y="1643302"/>
                  </a:cubicBezTo>
                  <a:cubicBezTo>
                    <a:pt x="538541" y="1628271"/>
                    <a:pt x="493349" y="1553120"/>
                    <a:pt x="436858" y="1492999"/>
                  </a:cubicBezTo>
                  <a:cubicBezTo>
                    <a:pt x="436858" y="1492999"/>
                    <a:pt x="436858" y="1492999"/>
                    <a:pt x="444390" y="1477969"/>
                  </a:cubicBezTo>
                  <a:cubicBezTo>
                    <a:pt x="512179" y="1470454"/>
                    <a:pt x="598797" y="1432878"/>
                    <a:pt x="662819" y="1455424"/>
                  </a:cubicBezTo>
                  <a:cubicBezTo>
                    <a:pt x="726842" y="1470454"/>
                    <a:pt x="756970" y="1538090"/>
                    <a:pt x="824758" y="1538090"/>
                  </a:cubicBezTo>
                  <a:cubicBezTo>
                    <a:pt x="839822" y="1526817"/>
                    <a:pt x="866184" y="1508029"/>
                    <a:pt x="854886" y="1489242"/>
                  </a:cubicBezTo>
                  <a:cubicBezTo>
                    <a:pt x="817226" y="1470454"/>
                    <a:pt x="775800" y="1462939"/>
                    <a:pt x="738140" y="1462939"/>
                  </a:cubicBezTo>
                  <a:cubicBezTo>
                    <a:pt x="711778" y="1425363"/>
                    <a:pt x="666585" y="1421606"/>
                    <a:pt x="625159" y="1425363"/>
                  </a:cubicBezTo>
                  <a:cubicBezTo>
                    <a:pt x="557371" y="1421606"/>
                    <a:pt x="508413" y="1335182"/>
                    <a:pt x="436858" y="1320151"/>
                  </a:cubicBezTo>
                  <a:cubicBezTo>
                    <a:pt x="399198" y="1293848"/>
                    <a:pt x="395432" y="1350212"/>
                    <a:pt x="357772" y="1331424"/>
                  </a:cubicBezTo>
                  <a:cubicBezTo>
                    <a:pt x="346474" y="1335182"/>
                    <a:pt x="316346" y="1346454"/>
                    <a:pt x="320112" y="1372757"/>
                  </a:cubicBezTo>
                  <a:cubicBezTo>
                    <a:pt x="357772" y="1462939"/>
                    <a:pt x="376602" y="1571908"/>
                    <a:pt x="342708" y="1665847"/>
                  </a:cubicBezTo>
                  <a:cubicBezTo>
                    <a:pt x="323878" y="1703423"/>
                    <a:pt x="361538" y="1748513"/>
                    <a:pt x="323878" y="1774816"/>
                  </a:cubicBezTo>
                  <a:cubicBezTo>
                    <a:pt x="323878" y="1774816"/>
                    <a:pt x="323878" y="1774816"/>
                    <a:pt x="316346" y="1771059"/>
                  </a:cubicBezTo>
                  <a:cubicBezTo>
                    <a:pt x="297516" y="1695907"/>
                    <a:pt x="207131" y="1677120"/>
                    <a:pt x="177003" y="1609484"/>
                  </a:cubicBezTo>
                  <a:cubicBezTo>
                    <a:pt x="158173" y="1553120"/>
                    <a:pt x="131811" y="1477969"/>
                    <a:pt x="169471" y="1421606"/>
                  </a:cubicBezTo>
                  <a:cubicBezTo>
                    <a:pt x="203365" y="1316394"/>
                    <a:pt x="320112" y="1353969"/>
                    <a:pt x="372836" y="1275061"/>
                  </a:cubicBezTo>
                  <a:cubicBezTo>
                    <a:pt x="335176" y="1233728"/>
                    <a:pt x="278686" y="1252515"/>
                    <a:pt x="237259" y="1226212"/>
                  </a:cubicBezTo>
                  <a:cubicBezTo>
                    <a:pt x="195833" y="1218697"/>
                    <a:pt x="158173" y="1177364"/>
                    <a:pt x="112981" y="1211182"/>
                  </a:cubicBezTo>
                  <a:cubicBezTo>
                    <a:pt x="128045" y="1301364"/>
                    <a:pt x="71555" y="1384030"/>
                    <a:pt x="0" y="1432878"/>
                  </a:cubicBezTo>
                  <a:cubicBezTo>
                    <a:pt x="0" y="1432878"/>
                    <a:pt x="0" y="1432878"/>
                    <a:pt x="0" y="1387787"/>
                  </a:cubicBezTo>
                  <a:cubicBezTo>
                    <a:pt x="45192" y="1361485"/>
                    <a:pt x="82853" y="1312636"/>
                    <a:pt x="82853" y="1256273"/>
                  </a:cubicBezTo>
                  <a:cubicBezTo>
                    <a:pt x="79087" y="1229970"/>
                    <a:pt x="52724" y="1237485"/>
                    <a:pt x="41426" y="1241243"/>
                  </a:cubicBezTo>
                  <a:cubicBezTo>
                    <a:pt x="41426" y="1241243"/>
                    <a:pt x="41426" y="1241243"/>
                    <a:pt x="0" y="1301364"/>
                  </a:cubicBezTo>
                  <a:cubicBezTo>
                    <a:pt x="0" y="1301364"/>
                    <a:pt x="0" y="1301364"/>
                    <a:pt x="0" y="1237485"/>
                  </a:cubicBezTo>
                  <a:cubicBezTo>
                    <a:pt x="0" y="1237485"/>
                    <a:pt x="0" y="1237485"/>
                    <a:pt x="3766" y="1233728"/>
                  </a:cubicBezTo>
                  <a:cubicBezTo>
                    <a:pt x="3766" y="1233728"/>
                    <a:pt x="3766" y="1233728"/>
                    <a:pt x="0" y="1233728"/>
                  </a:cubicBezTo>
                  <a:cubicBezTo>
                    <a:pt x="0" y="1233728"/>
                    <a:pt x="0" y="1233728"/>
                    <a:pt x="0" y="1196152"/>
                  </a:cubicBezTo>
                  <a:cubicBezTo>
                    <a:pt x="33894" y="1192394"/>
                    <a:pt x="71555" y="1188637"/>
                    <a:pt x="101683" y="1169849"/>
                  </a:cubicBezTo>
                  <a:cubicBezTo>
                    <a:pt x="67789" y="1136031"/>
                    <a:pt x="30128" y="1105970"/>
                    <a:pt x="0" y="1072152"/>
                  </a:cubicBezTo>
                  <a:cubicBezTo>
                    <a:pt x="0" y="1072152"/>
                    <a:pt x="0" y="1072152"/>
                    <a:pt x="0" y="1012031"/>
                  </a:cubicBezTo>
                  <a:cubicBezTo>
                    <a:pt x="0" y="1015789"/>
                    <a:pt x="3766" y="1015789"/>
                    <a:pt x="3766" y="1019546"/>
                  </a:cubicBezTo>
                  <a:cubicBezTo>
                    <a:pt x="45192" y="955668"/>
                    <a:pt x="52724" y="873002"/>
                    <a:pt x="37660" y="797850"/>
                  </a:cubicBezTo>
                  <a:cubicBezTo>
                    <a:pt x="37660" y="782820"/>
                    <a:pt x="22596" y="760275"/>
                    <a:pt x="3766" y="764032"/>
                  </a:cubicBezTo>
                  <a:cubicBezTo>
                    <a:pt x="3766" y="764032"/>
                    <a:pt x="0" y="767790"/>
                    <a:pt x="0" y="775305"/>
                  </a:cubicBezTo>
                  <a:cubicBezTo>
                    <a:pt x="0" y="775305"/>
                    <a:pt x="0" y="775305"/>
                    <a:pt x="0" y="707669"/>
                  </a:cubicBezTo>
                  <a:cubicBezTo>
                    <a:pt x="0" y="703911"/>
                    <a:pt x="3766" y="703911"/>
                    <a:pt x="3766" y="703911"/>
                  </a:cubicBezTo>
                  <a:cubicBezTo>
                    <a:pt x="64023" y="760275"/>
                    <a:pt x="82853" y="854214"/>
                    <a:pt x="67789" y="933123"/>
                  </a:cubicBezTo>
                  <a:cubicBezTo>
                    <a:pt x="56490" y="981971"/>
                    <a:pt x="26362" y="1027062"/>
                    <a:pt x="41426" y="1079668"/>
                  </a:cubicBezTo>
                  <a:cubicBezTo>
                    <a:pt x="105449" y="1158576"/>
                    <a:pt x="188301" y="1181122"/>
                    <a:pt x="274920" y="1196152"/>
                  </a:cubicBezTo>
                  <a:cubicBezTo>
                    <a:pt x="225961" y="1136031"/>
                    <a:pt x="165705" y="1098455"/>
                    <a:pt x="120513" y="1030819"/>
                  </a:cubicBezTo>
                  <a:cubicBezTo>
                    <a:pt x="116747" y="1000759"/>
                    <a:pt x="67789" y="997001"/>
                    <a:pt x="79087" y="963183"/>
                  </a:cubicBezTo>
                  <a:cubicBezTo>
                    <a:pt x="79087" y="963183"/>
                    <a:pt x="79087" y="963183"/>
                    <a:pt x="90385" y="959425"/>
                  </a:cubicBezTo>
                  <a:cubicBezTo>
                    <a:pt x="177003" y="1053364"/>
                    <a:pt x="259856" y="1158576"/>
                    <a:pt x="361538" y="1229970"/>
                  </a:cubicBezTo>
                  <a:cubicBezTo>
                    <a:pt x="395432" y="1260030"/>
                    <a:pt x="429326" y="1297606"/>
                    <a:pt x="466987" y="1293848"/>
                  </a:cubicBezTo>
                  <a:cubicBezTo>
                    <a:pt x="455688" y="1233728"/>
                    <a:pt x="466987" y="1181122"/>
                    <a:pt x="489583" y="1124758"/>
                  </a:cubicBezTo>
                  <a:cubicBezTo>
                    <a:pt x="497115" y="1117243"/>
                    <a:pt x="508413" y="1132273"/>
                    <a:pt x="508413" y="1139789"/>
                  </a:cubicBezTo>
                  <a:cubicBezTo>
                    <a:pt x="602563" y="1184879"/>
                    <a:pt x="700480" y="1248758"/>
                    <a:pt x="719310" y="1357727"/>
                  </a:cubicBezTo>
                  <a:cubicBezTo>
                    <a:pt x="772034" y="1369000"/>
                    <a:pt x="847354" y="1372757"/>
                    <a:pt x="911377" y="1353969"/>
                  </a:cubicBezTo>
                  <a:cubicBezTo>
                    <a:pt x="1001761" y="1342697"/>
                    <a:pt x="1114742" y="1338939"/>
                    <a:pt x="1190062" y="1282576"/>
                  </a:cubicBezTo>
                  <a:cubicBezTo>
                    <a:pt x="1137338" y="1248758"/>
                    <a:pt x="1092146" y="1184879"/>
                    <a:pt x="1024357" y="1173607"/>
                  </a:cubicBezTo>
                  <a:cubicBezTo>
                    <a:pt x="971633" y="1196152"/>
                    <a:pt x="967867" y="1248758"/>
                    <a:pt x="930207" y="1282576"/>
                  </a:cubicBezTo>
                  <a:cubicBezTo>
                    <a:pt x="888781" y="1312636"/>
                    <a:pt x="839822" y="1346454"/>
                    <a:pt x="787098" y="1331424"/>
                  </a:cubicBezTo>
                  <a:cubicBezTo>
                    <a:pt x="764502" y="1320151"/>
                    <a:pt x="715544" y="1320151"/>
                    <a:pt x="723076" y="1278818"/>
                  </a:cubicBezTo>
                  <a:cubicBezTo>
                    <a:pt x="764502" y="1256273"/>
                    <a:pt x="764502" y="1203667"/>
                    <a:pt x="798396" y="1173607"/>
                  </a:cubicBezTo>
                  <a:cubicBezTo>
                    <a:pt x="824758" y="1117243"/>
                    <a:pt x="885015" y="1098455"/>
                    <a:pt x="941505" y="1102213"/>
                  </a:cubicBezTo>
                  <a:cubicBezTo>
                    <a:pt x="979165" y="1105970"/>
                    <a:pt x="997995" y="1147304"/>
                    <a:pt x="1035655" y="1136031"/>
                  </a:cubicBezTo>
                  <a:cubicBezTo>
                    <a:pt x="1043187" y="1042092"/>
                    <a:pt x="964101" y="959425"/>
                    <a:pt x="997995" y="869244"/>
                  </a:cubicBezTo>
                  <a:cubicBezTo>
                    <a:pt x="1028123" y="816638"/>
                    <a:pt x="1069549" y="794093"/>
                    <a:pt x="1122274" y="782820"/>
                  </a:cubicBezTo>
                  <a:cubicBezTo>
                    <a:pt x="1174998" y="880517"/>
                    <a:pt x="1159934" y="1023304"/>
                    <a:pt x="1080848" y="1105970"/>
                  </a:cubicBezTo>
                  <a:cubicBezTo>
                    <a:pt x="1069549" y="1139789"/>
                    <a:pt x="1099678" y="1169849"/>
                    <a:pt x="1118508" y="1192394"/>
                  </a:cubicBezTo>
                  <a:cubicBezTo>
                    <a:pt x="1159934" y="1252515"/>
                    <a:pt x="1235254" y="1256273"/>
                    <a:pt x="1295511" y="1256273"/>
                  </a:cubicBezTo>
                  <a:cubicBezTo>
                    <a:pt x="1363299" y="1233728"/>
                    <a:pt x="1310575" y="1154819"/>
                    <a:pt x="1344469" y="1113486"/>
                  </a:cubicBezTo>
                  <a:cubicBezTo>
                    <a:pt x="1461215" y="1105970"/>
                    <a:pt x="1589260" y="1105970"/>
                    <a:pt x="1690943" y="1053364"/>
                  </a:cubicBezTo>
                  <a:cubicBezTo>
                    <a:pt x="1721071" y="1038334"/>
                    <a:pt x="1762497" y="1012031"/>
                    <a:pt x="1766263" y="985728"/>
                  </a:cubicBezTo>
                  <a:cubicBezTo>
                    <a:pt x="1732369" y="1004516"/>
                    <a:pt x="1694709" y="989486"/>
                    <a:pt x="1664580" y="981971"/>
                  </a:cubicBezTo>
                  <a:cubicBezTo>
                    <a:pt x="1566664" y="959425"/>
                    <a:pt x="1529004" y="865486"/>
                    <a:pt x="1498876" y="786578"/>
                  </a:cubicBezTo>
                  <a:cubicBezTo>
                    <a:pt x="1491344" y="779063"/>
                    <a:pt x="1491344" y="779063"/>
                    <a:pt x="1480046" y="786578"/>
                  </a:cubicBezTo>
                  <a:cubicBezTo>
                    <a:pt x="1483812" y="857971"/>
                    <a:pt x="1517706" y="936880"/>
                    <a:pt x="1472513" y="1004516"/>
                  </a:cubicBezTo>
                  <a:cubicBezTo>
                    <a:pt x="1446151" y="1060880"/>
                    <a:pt x="1389661" y="1098455"/>
                    <a:pt x="1329405" y="1094698"/>
                  </a:cubicBezTo>
                  <a:cubicBezTo>
                    <a:pt x="1291745" y="1060880"/>
                    <a:pt x="1223956" y="1094698"/>
                    <a:pt x="1205126" y="1038334"/>
                  </a:cubicBezTo>
                  <a:cubicBezTo>
                    <a:pt x="1276680" y="1012031"/>
                    <a:pt x="1287979" y="925607"/>
                    <a:pt x="1333171" y="873002"/>
                  </a:cubicBezTo>
                  <a:cubicBezTo>
                    <a:pt x="1367065" y="842941"/>
                    <a:pt x="1408491" y="831668"/>
                    <a:pt x="1442385" y="816638"/>
                  </a:cubicBezTo>
                  <a:cubicBezTo>
                    <a:pt x="1453683" y="794093"/>
                    <a:pt x="1453683" y="764032"/>
                    <a:pt x="1446151" y="741487"/>
                  </a:cubicBezTo>
                  <a:cubicBezTo>
                    <a:pt x="1419789" y="786578"/>
                    <a:pt x="1370831" y="820396"/>
                    <a:pt x="1321873" y="831668"/>
                  </a:cubicBezTo>
                  <a:cubicBezTo>
                    <a:pt x="1246552" y="827911"/>
                    <a:pt x="1186296" y="779063"/>
                    <a:pt x="1133572" y="722699"/>
                  </a:cubicBezTo>
                  <a:cubicBezTo>
                    <a:pt x="1103444" y="715184"/>
                    <a:pt x="1137338" y="688881"/>
                    <a:pt x="1141104" y="681366"/>
                  </a:cubicBezTo>
                  <a:cubicBezTo>
                    <a:pt x="1190062" y="651306"/>
                    <a:pt x="1269148" y="647548"/>
                    <a:pt x="1321873" y="677608"/>
                  </a:cubicBezTo>
                  <a:cubicBezTo>
                    <a:pt x="1348235" y="681366"/>
                    <a:pt x="1408491" y="722699"/>
                    <a:pt x="1423555" y="670093"/>
                  </a:cubicBezTo>
                  <a:cubicBezTo>
                    <a:pt x="1427321" y="643790"/>
                    <a:pt x="1423555" y="617487"/>
                    <a:pt x="1412257" y="598700"/>
                  </a:cubicBezTo>
                  <a:cubicBezTo>
                    <a:pt x="1340703" y="632518"/>
                    <a:pt x="1254084" y="640033"/>
                    <a:pt x="1174998" y="625003"/>
                  </a:cubicBezTo>
                  <a:cubicBezTo>
                    <a:pt x="1133572" y="621245"/>
                    <a:pt x="1092146" y="579912"/>
                    <a:pt x="1058251" y="591185"/>
                  </a:cubicBezTo>
                  <a:cubicBezTo>
                    <a:pt x="1058251" y="591185"/>
                    <a:pt x="1058251" y="591185"/>
                    <a:pt x="1046953" y="722699"/>
                  </a:cubicBezTo>
                  <a:cubicBezTo>
                    <a:pt x="1031889" y="805366"/>
                    <a:pt x="956569" y="873002"/>
                    <a:pt x="888781" y="925607"/>
                  </a:cubicBezTo>
                  <a:cubicBezTo>
                    <a:pt x="866184" y="951910"/>
                    <a:pt x="903845" y="997001"/>
                    <a:pt x="862418" y="1012031"/>
                  </a:cubicBezTo>
                  <a:cubicBezTo>
                    <a:pt x="839822" y="997001"/>
                    <a:pt x="824758" y="963183"/>
                    <a:pt x="828524" y="936880"/>
                  </a:cubicBezTo>
                  <a:cubicBezTo>
                    <a:pt x="760736" y="854214"/>
                    <a:pt x="696714" y="767790"/>
                    <a:pt x="689182" y="662578"/>
                  </a:cubicBezTo>
                  <a:cubicBezTo>
                    <a:pt x="651521" y="625003"/>
                    <a:pt x="602563" y="670093"/>
                    <a:pt x="564903" y="677608"/>
                  </a:cubicBezTo>
                  <a:cubicBezTo>
                    <a:pt x="534775" y="715184"/>
                    <a:pt x="493349" y="752760"/>
                    <a:pt x="519711" y="805366"/>
                  </a:cubicBezTo>
                  <a:cubicBezTo>
                    <a:pt x="617627" y="805366"/>
                    <a:pt x="704246" y="888032"/>
                    <a:pt x="741906" y="981971"/>
                  </a:cubicBezTo>
                  <a:cubicBezTo>
                    <a:pt x="756970" y="1015789"/>
                    <a:pt x="805928" y="1034577"/>
                    <a:pt x="809694" y="1068395"/>
                  </a:cubicBezTo>
                  <a:cubicBezTo>
                    <a:pt x="798396" y="1079668"/>
                    <a:pt x="790864" y="1064637"/>
                    <a:pt x="779566" y="1060880"/>
                  </a:cubicBezTo>
                  <a:cubicBezTo>
                    <a:pt x="681650" y="1060880"/>
                    <a:pt x="587499" y="1042092"/>
                    <a:pt x="512179" y="985728"/>
                  </a:cubicBezTo>
                  <a:cubicBezTo>
                    <a:pt x="451922" y="918092"/>
                    <a:pt x="504647" y="824153"/>
                    <a:pt x="482051" y="745245"/>
                  </a:cubicBezTo>
                  <a:cubicBezTo>
                    <a:pt x="451922" y="752760"/>
                    <a:pt x="429326" y="779063"/>
                    <a:pt x="410496" y="801608"/>
                  </a:cubicBezTo>
                  <a:cubicBezTo>
                    <a:pt x="320112" y="903062"/>
                    <a:pt x="470753" y="974456"/>
                    <a:pt x="459455" y="1075910"/>
                  </a:cubicBezTo>
                  <a:cubicBezTo>
                    <a:pt x="448156" y="1117243"/>
                    <a:pt x="451922" y="1177364"/>
                    <a:pt x="429326" y="1211182"/>
                  </a:cubicBezTo>
                  <a:cubicBezTo>
                    <a:pt x="421794" y="1211182"/>
                    <a:pt x="418028" y="1211182"/>
                    <a:pt x="414262" y="1199909"/>
                  </a:cubicBezTo>
                  <a:cubicBezTo>
                    <a:pt x="406730" y="1151061"/>
                    <a:pt x="350240" y="1147304"/>
                    <a:pt x="323878" y="1105970"/>
                  </a:cubicBezTo>
                  <a:cubicBezTo>
                    <a:pt x="263622" y="1038334"/>
                    <a:pt x="293750" y="936880"/>
                    <a:pt x="316346" y="865486"/>
                  </a:cubicBezTo>
                  <a:cubicBezTo>
                    <a:pt x="316346" y="865486"/>
                    <a:pt x="316346" y="865486"/>
                    <a:pt x="225961" y="869244"/>
                  </a:cubicBezTo>
                  <a:cubicBezTo>
                    <a:pt x="158173" y="869244"/>
                    <a:pt x="101683" y="809123"/>
                    <a:pt x="79087" y="752760"/>
                  </a:cubicBezTo>
                  <a:cubicBezTo>
                    <a:pt x="75321" y="718942"/>
                    <a:pt x="30128" y="696396"/>
                    <a:pt x="52724" y="662578"/>
                  </a:cubicBezTo>
                  <a:cubicBezTo>
                    <a:pt x="143109" y="651306"/>
                    <a:pt x="229727" y="681366"/>
                    <a:pt x="263622" y="767790"/>
                  </a:cubicBezTo>
                  <a:cubicBezTo>
                    <a:pt x="289984" y="786578"/>
                    <a:pt x="263622" y="820396"/>
                    <a:pt x="289984" y="827911"/>
                  </a:cubicBezTo>
                  <a:cubicBezTo>
                    <a:pt x="346474" y="842941"/>
                    <a:pt x="391666" y="786578"/>
                    <a:pt x="425560" y="745245"/>
                  </a:cubicBezTo>
                  <a:cubicBezTo>
                    <a:pt x="433092" y="722699"/>
                    <a:pt x="406730" y="730214"/>
                    <a:pt x="395432" y="722699"/>
                  </a:cubicBezTo>
                  <a:cubicBezTo>
                    <a:pt x="323878" y="741487"/>
                    <a:pt x="282452" y="670093"/>
                    <a:pt x="214663" y="685124"/>
                  </a:cubicBezTo>
                  <a:cubicBezTo>
                    <a:pt x="158173" y="647548"/>
                    <a:pt x="79087" y="587427"/>
                    <a:pt x="101683" y="508518"/>
                  </a:cubicBezTo>
                  <a:cubicBezTo>
                    <a:pt x="109215" y="482215"/>
                    <a:pt x="105449" y="437125"/>
                    <a:pt x="139343" y="433367"/>
                  </a:cubicBezTo>
                  <a:cubicBezTo>
                    <a:pt x="259856" y="452155"/>
                    <a:pt x="335176" y="564882"/>
                    <a:pt x="357772" y="677608"/>
                  </a:cubicBezTo>
                  <a:cubicBezTo>
                    <a:pt x="376602" y="715184"/>
                    <a:pt x="433092" y="700154"/>
                    <a:pt x="470753" y="700154"/>
                  </a:cubicBezTo>
                  <a:cubicBezTo>
                    <a:pt x="538541" y="651306"/>
                    <a:pt x="613861" y="625003"/>
                    <a:pt x="689182" y="606215"/>
                  </a:cubicBezTo>
                  <a:cubicBezTo>
                    <a:pt x="692948" y="591185"/>
                    <a:pt x="700480" y="561124"/>
                    <a:pt x="692948" y="546094"/>
                  </a:cubicBezTo>
                  <a:cubicBezTo>
                    <a:pt x="576201" y="568639"/>
                    <a:pt x="470753" y="523548"/>
                    <a:pt x="380368" y="467185"/>
                  </a:cubicBezTo>
                  <a:cubicBezTo>
                    <a:pt x="357772" y="470943"/>
                    <a:pt x="320112" y="493488"/>
                    <a:pt x="305048" y="463428"/>
                  </a:cubicBezTo>
                  <a:cubicBezTo>
                    <a:pt x="354006" y="361973"/>
                    <a:pt x="421794" y="279307"/>
                    <a:pt x="512179" y="211671"/>
                  </a:cubicBezTo>
                  <a:cubicBezTo>
                    <a:pt x="546073" y="196641"/>
                    <a:pt x="583733" y="192883"/>
                    <a:pt x="610095" y="170338"/>
                  </a:cubicBezTo>
                  <a:cubicBezTo>
                    <a:pt x="572435" y="155308"/>
                    <a:pt x="549839" y="110217"/>
                    <a:pt x="519711" y="76399"/>
                  </a:cubicBezTo>
                  <a:cubicBezTo>
                    <a:pt x="495232" y="63248"/>
                    <a:pt x="470753" y="49157"/>
                    <a:pt x="447215" y="33657"/>
                  </a:cubicBezTo>
                  <a:close/>
                  <a:moveTo>
                    <a:pt x="6644" y="0"/>
                  </a:moveTo>
                  <a:lnTo>
                    <a:pt x="75888" y="0"/>
                  </a:lnTo>
                  <a:lnTo>
                    <a:pt x="34284" y="26865"/>
                  </a:lnTo>
                  <a:cubicBezTo>
                    <a:pt x="26785" y="34314"/>
                    <a:pt x="23036" y="49212"/>
                    <a:pt x="38033" y="49212"/>
                  </a:cubicBezTo>
                  <a:cubicBezTo>
                    <a:pt x="88648" y="49212"/>
                    <a:pt x="132935" y="38737"/>
                    <a:pt x="167732" y="9930"/>
                  </a:cubicBezTo>
                  <a:lnTo>
                    <a:pt x="176621" y="0"/>
                  </a:lnTo>
                  <a:lnTo>
                    <a:pt x="228418" y="0"/>
                  </a:lnTo>
                  <a:lnTo>
                    <a:pt x="219547" y="8763"/>
                  </a:lnTo>
                  <a:cubicBezTo>
                    <a:pt x="209720" y="18862"/>
                    <a:pt x="199599" y="28490"/>
                    <a:pt x="188301" y="35066"/>
                  </a:cubicBezTo>
                  <a:cubicBezTo>
                    <a:pt x="131811" y="72641"/>
                    <a:pt x="56490" y="72641"/>
                    <a:pt x="0" y="95187"/>
                  </a:cubicBezTo>
                  <a:cubicBezTo>
                    <a:pt x="0" y="95187"/>
                    <a:pt x="0" y="95187"/>
                    <a:pt x="0" y="20035"/>
                  </a:cubicBezTo>
                  <a:close/>
                </a:path>
              </a:pathLst>
            </a:custGeom>
            <a:solidFill>
              <a:srgbClr val="E2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sldNum" sz="quarter" idx="4294967295"/>
          </p:nvPr>
        </p:nvSpPr>
        <p:spPr>
          <a:xfrm>
            <a:off x="10994390" y="6454537"/>
            <a:ext cx="293370" cy="1847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0"/>
              </a:lnSpc>
            </a:pPr>
            <a:fld id="{81D60167-4931-47E6-BA6A-407CBD079E47}" type="slidenum">
              <a:rPr spc="-35" dirty="0"/>
              <a:t>9</a:t>
            </a:fld>
            <a:endParaRPr spc="-35" dirty="0"/>
          </a:p>
        </p:txBody>
      </p:sp>
      <p:sp>
        <p:nvSpPr>
          <p:cNvPr id="8" name="文本框 7"/>
          <p:cNvSpPr txBox="1"/>
          <p:nvPr/>
        </p:nvSpPr>
        <p:spPr>
          <a:xfrm>
            <a:off x="799479" y="698560"/>
            <a:ext cx="1139220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1.</a:t>
            </a:r>
            <a:r>
              <a:rPr lang="zh-CN" altLang="en-US" sz="28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出勤：</a:t>
            </a:r>
            <a:endParaRPr lang="en-US" altLang="zh-CN" sz="2800" b="1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争取</a:t>
            </a:r>
            <a:r>
              <a:rPr lang="zh-CN" altLang="en-US" sz="2800" dirty="0">
                <a:solidFill>
                  <a:srgbClr val="FF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全勤</a:t>
            </a: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，按时上下课，不要迟到早退</a:t>
            </a:r>
            <a:endParaRPr lang="en-US" altLang="zh-CN" sz="28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如果有事不能来上课，</a:t>
            </a:r>
            <a:r>
              <a:rPr lang="zh-CN" altLang="en-US" sz="2800" b="1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在群里请假，不要来直播课堂请假</a:t>
            </a:r>
            <a:endParaRPr lang="en-US" altLang="zh-CN" sz="2800" b="1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显示未出勤？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——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需要听够</a:t>
            </a:r>
            <a:r>
              <a:rPr lang="en-US" altLang="zh-CN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120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分钟，第二天才能显示出勤</a:t>
            </a:r>
            <a:endParaRPr lang="en-US" altLang="zh-CN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latin typeface="汉仪旗黑-50S" panose="00020600040101010101" pitchFamily="18" charset="-122"/>
                <a:ea typeface="汉仪旗黑-50S" panose="00020600040101010101" pitchFamily="18" charset="-122"/>
              </a:rPr>
              <a:t>2.</a:t>
            </a:r>
            <a:r>
              <a:rPr lang="zh-CN" altLang="en-US" sz="2800" b="1" dirty="0">
                <a:latin typeface="汉仪旗黑-50S" panose="00020600040101010101" pitchFamily="18" charset="-122"/>
                <a:ea typeface="汉仪旗黑-50S" panose="00020600040101010101" pitchFamily="18" charset="-122"/>
              </a:rPr>
              <a:t>作业： </a:t>
            </a:r>
            <a:endParaRPr lang="en-US" altLang="zh-CN" sz="2800" b="1" dirty="0">
              <a:latin typeface="汉仪旗黑-50S" panose="00020600040101010101" pitchFamily="18" charset="-122"/>
              <a:ea typeface="汉仪旗黑-50S" panose="00020600040101010101" pitchFamily="18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随堂考、作业、刷题</a:t>
            </a:r>
            <a:r>
              <a:rPr lang="zh-CN" altLang="en-US" sz="2800" dirty="0">
                <a:latin typeface="汉仪旗黑-50S" panose="00020600040101010101" pitchFamily="18" charset="-122"/>
                <a:ea typeface="汉仪旗黑-50S" panose="00020600040101010101" pitchFamily="18" charset="-122"/>
                <a:sym typeface="+mn-ea"/>
              </a:rPr>
              <a:t>一定要做！</a:t>
            </a:r>
            <a:endParaRPr lang="en-US" altLang="zh-CN" sz="28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  <a:p>
            <a:pPr>
              <a:lnSpc>
                <a:spcPct val="200000"/>
              </a:lnSpc>
            </a:pPr>
            <a:endParaRPr lang="zh-CN" altLang="en-US" sz="2800" dirty="0">
              <a:latin typeface="汉仪旗黑-50S" panose="00020600040101010101" pitchFamily="18" charset="-122"/>
              <a:ea typeface="汉仪旗黑-50S" panose="00020600040101010101" pitchFamily="18" charset="-122"/>
              <a:sym typeface="+mn-ea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7234723" y="698560"/>
            <a:ext cx="957263" cy="334963"/>
          </a:xfrm>
          <a:custGeom>
            <a:avLst/>
            <a:gdLst>
              <a:gd name="T0" fmla="*/ 89 w 254"/>
              <a:gd name="T1" fmla="*/ 41 h 86"/>
              <a:gd name="T2" fmla="*/ 64 w 254"/>
              <a:gd name="T3" fmla="*/ 31 h 86"/>
              <a:gd name="T4" fmla="*/ 60 w 254"/>
              <a:gd name="T5" fmla="*/ 50 h 86"/>
              <a:gd name="T6" fmla="*/ 71 w 254"/>
              <a:gd name="T7" fmla="*/ 47 h 86"/>
              <a:gd name="T8" fmla="*/ 64 w 254"/>
              <a:gd name="T9" fmla="*/ 45 h 86"/>
              <a:gd name="T10" fmla="*/ 66 w 254"/>
              <a:gd name="T11" fmla="*/ 36 h 86"/>
              <a:gd name="T12" fmla="*/ 83 w 254"/>
              <a:gd name="T13" fmla="*/ 40 h 86"/>
              <a:gd name="T14" fmla="*/ 69 w 254"/>
              <a:gd name="T15" fmla="*/ 58 h 86"/>
              <a:gd name="T16" fmla="*/ 51 w 254"/>
              <a:gd name="T17" fmla="*/ 49 h 86"/>
              <a:gd name="T18" fmla="*/ 36 w 254"/>
              <a:gd name="T19" fmla="*/ 51 h 86"/>
              <a:gd name="T20" fmla="*/ 14 w 254"/>
              <a:gd name="T21" fmla="*/ 58 h 86"/>
              <a:gd name="T22" fmla="*/ 0 w 254"/>
              <a:gd name="T23" fmla="*/ 53 h 86"/>
              <a:gd name="T24" fmla="*/ 9 w 254"/>
              <a:gd name="T25" fmla="*/ 62 h 86"/>
              <a:gd name="T26" fmla="*/ 40 w 254"/>
              <a:gd name="T27" fmla="*/ 54 h 86"/>
              <a:gd name="T28" fmla="*/ 59 w 254"/>
              <a:gd name="T29" fmla="*/ 61 h 86"/>
              <a:gd name="T30" fmla="*/ 89 w 254"/>
              <a:gd name="T31" fmla="*/ 41 h 86"/>
              <a:gd name="T32" fmla="*/ 243 w 254"/>
              <a:gd name="T33" fmla="*/ 33 h 86"/>
              <a:gd name="T34" fmla="*/ 251 w 254"/>
              <a:gd name="T35" fmla="*/ 54 h 86"/>
              <a:gd name="T36" fmla="*/ 209 w 254"/>
              <a:gd name="T37" fmla="*/ 86 h 86"/>
              <a:gd name="T38" fmla="*/ 167 w 254"/>
              <a:gd name="T39" fmla="*/ 74 h 86"/>
              <a:gd name="T40" fmla="*/ 149 w 254"/>
              <a:gd name="T41" fmla="*/ 62 h 86"/>
              <a:gd name="T42" fmla="*/ 101 w 254"/>
              <a:gd name="T43" fmla="*/ 63 h 86"/>
              <a:gd name="T44" fmla="*/ 49 w 254"/>
              <a:gd name="T45" fmla="*/ 62 h 86"/>
              <a:gd name="T46" fmla="*/ 98 w 254"/>
              <a:gd name="T47" fmla="*/ 56 h 86"/>
              <a:gd name="T48" fmla="*/ 168 w 254"/>
              <a:gd name="T49" fmla="*/ 53 h 86"/>
              <a:gd name="T50" fmla="*/ 214 w 254"/>
              <a:gd name="T51" fmla="*/ 63 h 86"/>
              <a:gd name="T52" fmla="*/ 228 w 254"/>
              <a:gd name="T53" fmla="*/ 31 h 86"/>
              <a:gd name="T54" fmla="*/ 192 w 254"/>
              <a:gd name="T55" fmla="*/ 23 h 86"/>
              <a:gd name="T56" fmla="*/ 191 w 254"/>
              <a:gd name="T57" fmla="*/ 46 h 86"/>
              <a:gd name="T58" fmla="*/ 202 w 254"/>
              <a:gd name="T59" fmla="*/ 37 h 86"/>
              <a:gd name="T60" fmla="*/ 200 w 254"/>
              <a:gd name="T61" fmla="*/ 33 h 86"/>
              <a:gd name="T62" fmla="*/ 211 w 254"/>
              <a:gd name="T63" fmla="*/ 43 h 86"/>
              <a:gd name="T64" fmla="*/ 185 w 254"/>
              <a:gd name="T65" fmla="*/ 56 h 86"/>
              <a:gd name="T66" fmla="*/ 179 w 254"/>
              <a:gd name="T67" fmla="*/ 36 h 86"/>
              <a:gd name="T68" fmla="*/ 178 w 254"/>
              <a:gd name="T69" fmla="*/ 12 h 86"/>
              <a:gd name="T70" fmla="*/ 211 w 254"/>
              <a:gd name="T71" fmla="*/ 11 h 86"/>
              <a:gd name="T72" fmla="*/ 237 w 254"/>
              <a:gd name="T73" fmla="*/ 8 h 86"/>
              <a:gd name="T74" fmla="*/ 243 w 254"/>
              <a:gd name="T75" fmla="*/ 3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54" h="86">
                <a:moveTo>
                  <a:pt x="89" y="41"/>
                </a:moveTo>
                <a:cubicBezTo>
                  <a:pt x="88" y="31"/>
                  <a:pt x="74" y="24"/>
                  <a:pt x="64" y="31"/>
                </a:cubicBezTo>
                <a:cubicBezTo>
                  <a:pt x="54" y="38"/>
                  <a:pt x="58" y="48"/>
                  <a:pt x="60" y="50"/>
                </a:cubicBezTo>
                <a:cubicBezTo>
                  <a:pt x="63" y="53"/>
                  <a:pt x="71" y="54"/>
                  <a:pt x="71" y="47"/>
                </a:cubicBezTo>
                <a:cubicBezTo>
                  <a:pt x="70" y="42"/>
                  <a:pt x="64" y="45"/>
                  <a:pt x="64" y="45"/>
                </a:cubicBezTo>
                <a:cubicBezTo>
                  <a:pt x="64" y="45"/>
                  <a:pt x="60" y="41"/>
                  <a:pt x="66" y="36"/>
                </a:cubicBezTo>
                <a:cubicBezTo>
                  <a:pt x="73" y="31"/>
                  <a:pt x="81" y="35"/>
                  <a:pt x="83" y="40"/>
                </a:cubicBezTo>
                <a:cubicBezTo>
                  <a:pt x="84" y="46"/>
                  <a:pt x="84" y="54"/>
                  <a:pt x="69" y="58"/>
                </a:cubicBezTo>
                <a:cubicBezTo>
                  <a:pt x="53" y="58"/>
                  <a:pt x="51" y="49"/>
                  <a:pt x="51" y="49"/>
                </a:cubicBezTo>
                <a:cubicBezTo>
                  <a:pt x="47" y="54"/>
                  <a:pt x="43" y="50"/>
                  <a:pt x="36" y="51"/>
                </a:cubicBezTo>
                <a:cubicBezTo>
                  <a:pt x="30" y="51"/>
                  <a:pt x="20" y="56"/>
                  <a:pt x="14" y="58"/>
                </a:cubicBezTo>
                <a:cubicBezTo>
                  <a:pt x="7" y="60"/>
                  <a:pt x="0" y="53"/>
                  <a:pt x="0" y="53"/>
                </a:cubicBezTo>
                <a:cubicBezTo>
                  <a:pt x="0" y="53"/>
                  <a:pt x="2" y="59"/>
                  <a:pt x="9" y="62"/>
                </a:cubicBezTo>
                <a:cubicBezTo>
                  <a:pt x="18" y="64"/>
                  <a:pt x="33" y="54"/>
                  <a:pt x="40" y="54"/>
                </a:cubicBezTo>
                <a:cubicBezTo>
                  <a:pt x="46" y="54"/>
                  <a:pt x="59" y="61"/>
                  <a:pt x="59" y="61"/>
                </a:cubicBezTo>
                <a:cubicBezTo>
                  <a:pt x="81" y="68"/>
                  <a:pt x="91" y="52"/>
                  <a:pt x="89" y="41"/>
                </a:cubicBezTo>
                <a:close/>
                <a:moveTo>
                  <a:pt x="243" y="33"/>
                </a:moveTo>
                <a:cubicBezTo>
                  <a:pt x="243" y="33"/>
                  <a:pt x="254" y="43"/>
                  <a:pt x="251" y="54"/>
                </a:cubicBezTo>
                <a:cubicBezTo>
                  <a:pt x="248" y="66"/>
                  <a:pt x="230" y="86"/>
                  <a:pt x="209" y="86"/>
                </a:cubicBezTo>
                <a:cubicBezTo>
                  <a:pt x="189" y="86"/>
                  <a:pt x="174" y="80"/>
                  <a:pt x="167" y="74"/>
                </a:cubicBezTo>
                <a:cubicBezTo>
                  <a:pt x="149" y="62"/>
                  <a:pt x="149" y="62"/>
                  <a:pt x="149" y="62"/>
                </a:cubicBezTo>
                <a:cubicBezTo>
                  <a:pt x="149" y="62"/>
                  <a:pt x="131" y="48"/>
                  <a:pt x="101" y="63"/>
                </a:cubicBezTo>
                <a:cubicBezTo>
                  <a:pt x="71" y="79"/>
                  <a:pt x="54" y="64"/>
                  <a:pt x="49" y="62"/>
                </a:cubicBezTo>
                <a:cubicBezTo>
                  <a:pt x="49" y="62"/>
                  <a:pt x="71" y="75"/>
                  <a:pt x="98" y="56"/>
                </a:cubicBezTo>
                <a:cubicBezTo>
                  <a:pt x="127" y="35"/>
                  <a:pt x="142" y="39"/>
                  <a:pt x="168" y="53"/>
                </a:cubicBezTo>
                <a:cubicBezTo>
                  <a:pt x="195" y="68"/>
                  <a:pt x="203" y="66"/>
                  <a:pt x="214" y="63"/>
                </a:cubicBezTo>
                <a:cubicBezTo>
                  <a:pt x="225" y="60"/>
                  <a:pt x="235" y="47"/>
                  <a:pt x="228" y="31"/>
                </a:cubicBezTo>
                <a:cubicBezTo>
                  <a:pt x="221" y="15"/>
                  <a:pt x="199" y="15"/>
                  <a:pt x="192" y="23"/>
                </a:cubicBezTo>
                <a:cubicBezTo>
                  <a:pt x="186" y="31"/>
                  <a:pt x="185" y="40"/>
                  <a:pt x="191" y="46"/>
                </a:cubicBezTo>
                <a:cubicBezTo>
                  <a:pt x="198" y="52"/>
                  <a:pt x="205" y="44"/>
                  <a:pt x="202" y="37"/>
                </a:cubicBezTo>
                <a:cubicBezTo>
                  <a:pt x="202" y="37"/>
                  <a:pt x="200" y="34"/>
                  <a:pt x="200" y="33"/>
                </a:cubicBezTo>
                <a:cubicBezTo>
                  <a:pt x="200" y="34"/>
                  <a:pt x="211" y="37"/>
                  <a:pt x="211" y="43"/>
                </a:cubicBezTo>
                <a:cubicBezTo>
                  <a:pt x="210" y="55"/>
                  <a:pt x="198" y="64"/>
                  <a:pt x="185" y="56"/>
                </a:cubicBezTo>
                <a:cubicBezTo>
                  <a:pt x="173" y="49"/>
                  <a:pt x="179" y="36"/>
                  <a:pt x="179" y="36"/>
                </a:cubicBezTo>
                <a:cubicBezTo>
                  <a:pt x="179" y="36"/>
                  <a:pt x="167" y="23"/>
                  <a:pt x="178" y="12"/>
                </a:cubicBezTo>
                <a:cubicBezTo>
                  <a:pt x="191" y="1"/>
                  <a:pt x="206" y="8"/>
                  <a:pt x="211" y="11"/>
                </a:cubicBezTo>
                <a:cubicBezTo>
                  <a:pt x="211" y="11"/>
                  <a:pt x="221" y="0"/>
                  <a:pt x="237" y="8"/>
                </a:cubicBezTo>
                <a:cubicBezTo>
                  <a:pt x="250" y="18"/>
                  <a:pt x="243" y="33"/>
                  <a:pt x="243" y="33"/>
                </a:cubicBezTo>
                <a:close/>
              </a:path>
            </a:pathLst>
          </a:custGeom>
          <a:solidFill>
            <a:srgbClr val="E22A30"/>
          </a:solidFill>
          <a:ln w="1587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文本占位符 2"/>
          <p:cNvSpPr txBox="1"/>
          <p:nvPr/>
        </p:nvSpPr>
        <p:spPr>
          <a:xfrm>
            <a:off x="4391015" y="344047"/>
            <a:ext cx="3322340" cy="82695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kern="1200">
                <a:solidFill>
                  <a:srgbClr val="004DA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课堂纪律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555</Words>
  <Application>Microsoft Office PowerPoint</Application>
  <PresentationFormat>自定义</PresentationFormat>
  <Paragraphs>126</Paragraphs>
  <Slides>16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16</vt:i4>
      </vt:variant>
    </vt:vector>
  </HeadingPairs>
  <TitlesOfParts>
    <vt:vector size="19" baseType="lpstr">
      <vt:lpstr>Office 主题</vt:lpstr>
      <vt:lpstr>Office Theme</vt:lpstr>
      <vt:lpstr>第一PPT，www.1ppt.com</vt:lpstr>
      <vt:lpstr>中国近现代史纲要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thy</cp:lastModifiedBy>
  <cp:revision>32</cp:revision>
  <dcterms:created xsi:type="dcterms:W3CDTF">2018-06-01T02:19:00Z</dcterms:created>
  <dcterms:modified xsi:type="dcterms:W3CDTF">2018-12-28T02:44:35Z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2052-10.1.0.6569</vt:lpwstr>
  </property>
</Properties>
</file>

<file path=docProps/thumbnail.jpeg>
</file>